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6858000" cy="9144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2982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4386B2-93A5-E443-F560-BA47723D5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549B8E-21FC-55A7-70B7-AE9DA8844F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23A639-FC0B-5BBD-1859-0B2F0230B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78F6F-B955-439D-B219-76BB8ADAD90D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910495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9B4838-7215-93F9-A585-8282F57EC0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4F23B0-996E-0955-BF6C-87A1D5F35A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479F7A-E47D-CFB6-9497-61F97C06B7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21A53-9C44-49A7-9FCD-52BEF20CEAE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65912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A57C39-E98D-97D3-5304-386481935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20393-6164-2F5A-7A66-D01B23960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F952BE-4590-9A89-1C07-20BC2D4963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2B65-4BCE-4BCB-8F5F-D73DC42D45FA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56033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BD62E6-1BF3-1E44-D27C-7489C080C6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3865AD-C9C3-7DD3-AB88-B6003293AE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29AB80-085B-ED93-4333-F6B90E675E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C1211-170D-4DDA-A5A6-4310AEE947F7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410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8227D6-315B-006D-497C-FEFD67E3B1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FBE8A8-BCB7-C7EA-571F-CEF7F85F58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C40926-599B-E523-A495-54D7DE832D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4CDFD-80F6-4201-9947-A01CFE71EB83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16776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7D086C-5AEF-343C-3DDF-9BB6170280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CEADA0-BBF6-7852-BDFF-870119861D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5215EC-90E6-A6E9-A5F8-A26E7B7C96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05D66-AB47-43D8-8F1B-9B226543A4D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52033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D67A6BF-FF43-9EEA-CF53-3DCDBB8368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DCAD4C-7D55-7D65-8A82-F1F4473C1E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52B53A1-144B-F3FD-9858-FA39F2FA12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70682-DA8F-4932-8FBE-5BB7E1ADC126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69420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5A696AF-C3AD-BBA7-8EB1-5A034CACA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CEDB96-73B4-7C83-B892-43D22FDE5A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BFD926-AD87-8C0B-EBF6-AC3627BA7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B5895-52D5-461C-904C-8A61E132851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27818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83D65AC-ED86-FA3B-41D5-BF5D4318AA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D98AB3-7C63-FEC5-A197-2619F5DE21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9772DB5-59A9-8098-E130-F224604FF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B30E-6EF6-4E2B-852F-0D003F487910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97303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E0991F-56DC-B38D-F3E6-243877D0A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6B0ADA-73AD-C275-1D8B-5458E38C66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F41A0-D75F-2A1D-773E-C58245B91D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1ABE-1E13-4B3E-91F8-E574BB59820C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44878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14076E-ED9F-A1E4-AF94-8E99765E3B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84FD45-CB5C-6BB6-4014-0542DF0DC5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2AB71-C988-921C-B3E4-5ED4F01952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36D20-B232-46CE-9DAE-726F9C262839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03187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5A4C3E-6858-AC57-B924-85FD56EBE3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2C9209-30F2-1C00-8906-3A0FAC2D08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ACDAAF0-4916-5A28-3C36-6F87824A43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A92F51-34D1-03AB-ACE0-6E54A9F858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C8EFD7-2A8C-00FD-0B56-644ACF2A9F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D256422-BF0C-44EC-BDD6-1B2C5909D294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12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4.jpe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5077909C-4A9B-F961-C851-44A577827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624" y="1209110"/>
            <a:ext cx="4038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1600" b="1" dirty="0">
                <a:solidFill>
                  <a:schemeClr val="accent2"/>
                </a:solidFill>
                <a:latin typeface="Arial" panose="020B0604020202020204" pitchFamily="34" charset="0"/>
              </a:rPr>
              <a:t>Croquis del Exterior del Inmueble</a:t>
            </a:r>
            <a:endParaRPr lang="es-ES_tradnl" altLang="es-MX" sz="16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2264466F-3796-FE0B-3724-585C7D619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3136" y="700088"/>
            <a:ext cx="14401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_tradnl" altLang="es-MX" sz="1400" b="1" dirty="0">
                <a:solidFill>
                  <a:schemeClr val="accent2"/>
                </a:solidFill>
                <a:latin typeface="NoTO SANS" panose="020B0502040504020204" pitchFamily="34" charset="0"/>
                <a:cs typeface="NoTO SANS" panose="020B0502040504020204" pitchFamily="34" charset="0"/>
              </a:rPr>
              <a:t>Anexo No. 11</a:t>
            </a:r>
            <a:endParaRPr lang="es-ES_tradnl" altLang="es-MX" sz="1400" dirty="0">
              <a:solidFill>
                <a:schemeClr val="accent2"/>
              </a:solidFill>
              <a:latin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4" name="Imagen 1" descr="Imagen que contiene Texto&#10;&#10;Descripción generada automáticamente">
            <a:extLst>
              <a:ext uri="{FF2B5EF4-FFF2-40B4-BE49-F238E27FC236}">
                <a16:creationId xmlns:a16="http://schemas.microsoft.com/office/drawing/2014/main" id="{8EDEDE30-5A33-AB27-6FFC-EC7A5F30B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6" t="6010" r="52930" b="88058"/>
          <a:stretch>
            <a:fillRect/>
          </a:stretch>
        </p:blipFill>
        <p:spPr bwMode="auto">
          <a:xfrm>
            <a:off x="285750" y="395288"/>
            <a:ext cx="30591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676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>
            <a:extLst>
              <a:ext uri="{FF2B5EF4-FFF2-40B4-BE49-F238E27FC236}">
                <a16:creationId xmlns:a16="http://schemas.microsoft.com/office/drawing/2014/main" id="{8EB6500A-615C-8B7B-6ECB-0CC022A2FDF9}"/>
              </a:ext>
            </a:extLst>
          </p:cNvPr>
          <p:cNvGrpSpPr/>
          <p:nvPr/>
        </p:nvGrpSpPr>
        <p:grpSpPr>
          <a:xfrm>
            <a:off x="33981" y="296168"/>
            <a:ext cx="6707387" cy="8596312"/>
            <a:chOff x="-109737" y="395288"/>
            <a:chExt cx="6707387" cy="8596312"/>
          </a:xfrm>
        </p:grpSpPr>
        <p:sp>
          <p:nvSpPr>
            <p:cNvPr id="2050" name="Text Box 3">
              <a:extLst>
                <a:ext uri="{FF2B5EF4-FFF2-40B4-BE49-F238E27FC236}">
                  <a16:creationId xmlns:a16="http://schemas.microsoft.com/office/drawing/2014/main" id="{4E1422A1-0D72-A38B-6AC5-1F789E34FE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7075" y="8655050"/>
              <a:ext cx="1246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_tradnl" altLang="es-MX" sz="800" b="1">
                  <a:latin typeface="Arial" panose="020B0604020202020204" pitchFamily="34" charset="0"/>
                </a:rPr>
                <a:t>ZONA DE ALTO RIESGO</a:t>
              </a:r>
              <a:endParaRPr lang="es-ES_tradnl" altLang="es-MX" sz="900">
                <a:latin typeface="Arial" panose="020B0604020202020204" pitchFamily="34" charset="0"/>
              </a:endParaRPr>
            </a:p>
          </p:txBody>
        </p:sp>
        <p:sp>
          <p:nvSpPr>
            <p:cNvPr id="2051" name="Rectangle 243">
              <a:extLst>
                <a:ext uri="{FF2B5EF4-FFF2-40B4-BE49-F238E27FC236}">
                  <a16:creationId xmlns:a16="http://schemas.microsoft.com/office/drawing/2014/main" id="{D0F59641-AACF-67AF-34FF-820FE8CB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50" y="7258050"/>
              <a:ext cx="7938" cy="15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s-MX" altLang="es-MX" sz="2400"/>
            </a:p>
          </p:txBody>
        </p:sp>
        <p:grpSp>
          <p:nvGrpSpPr>
            <p:cNvPr id="2052" name="Group 554">
              <a:extLst>
                <a:ext uri="{FF2B5EF4-FFF2-40B4-BE49-F238E27FC236}">
                  <a16:creationId xmlns:a16="http://schemas.microsoft.com/office/drawing/2014/main" id="{A1CDE402-6C22-93F1-FC35-1D9D870561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4704" y="2499895"/>
              <a:ext cx="5295900" cy="6309143"/>
              <a:chOff x="144" y="1056"/>
              <a:chExt cx="4224" cy="4493"/>
            </a:xfrm>
          </p:grpSpPr>
          <p:sp>
            <p:nvSpPr>
              <p:cNvPr id="2056" name="Rectangle 2" descr="20%">
                <a:extLst>
                  <a:ext uri="{FF2B5EF4-FFF2-40B4-BE49-F238E27FC236}">
                    <a16:creationId xmlns:a16="http://schemas.microsoft.com/office/drawing/2014/main" id="{8F13C968-B4A1-B115-8FBF-3EC206BF5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5471"/>
                <a:ext cx="80" cy="78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sp>
            <p:nvSpPr>
              <p:cNvPr id="2057" name="Text Box 6">
                <a:extLst>
                  <a:ext uri="{FF2B5EF4-FFF2-40B4-BE49-F238E27FC236}">
                    <a16:creationId xmlns:a16="http://schemas.microsoft.com/office/drawing/2014/main" id="{47751C1F-7D16-3FD4-8DC2-580BF993ED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6" y="4739"/>
                <a:ext cx="1828" cy="49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900" b="1">
                    <a:latin typeface="Arial" panose="020B0604020202020204" pitchFamily="34" charset="0"/>
                  </a:rPr>
                  <a:t>Nota:</a:t>
                </a:r>
                <a:r>
                  <a:rPr lang="es-ES_tradnl" altLang="es-MX" sz="900">
                    <a:latin typeface="Arial" panose="020B0604020202020204" pitchFamily="34" charset="0"/>
                  </a:rPr>
                  <a:t> Utilice el croquis de la Unidad Administrativa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900">
                    <a:latin typeface="Arial" panose="020B0604020202020204" pitchFamily="34" charset="0"/>
                  </a:rPr>
                  <a:t>o Plantel Educativo en su caso, para identificar con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900">
                    <a:latin typeface="Arial" panose="020B0604020202020204" pitchFamily="34" charset="0"/>
                  </a:rPr>
                  <a:t>color verde, las Zonas de Concentración  Externa y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900">
                    <a:latin typeface="Arial" panose="020B0604020202020204" pitchFamily="34" charset="0"/>
                  </a:rPr>
                  <a:t>con amarillo las Zonas de Alto Riesgo. 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9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2058" name="Rectangle 7">
                <a:extLst>
                  <a:ext uri="{FF2B5EF4-FFF2-40B4-BE49-F238E27FC236}">
                    <a16:creationId xmlns:a16="http://schemas.microsoft.com/office/drawing/2014/main" id="{7BE5D922-97E9-A781-1A5B-C1EBB48AD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1056"/>
                <a:ext cx="4032" cy="292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grpSp>
            <p:nvGrpSpPr>
              <p:cNvPr id="2059" name="Group 8">
                <a:extLst>
                  <a:ext uri="{FF2B5EF4-FFF2-40B4-BE49-F238E27FC236}">
                    <a16:creationId xmlns:a16="http://schemas.microsoft.com/office/drawing/2014/main" id="{F3D65340-9D1A-5646-0597-3A892F4FE8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86" y="3968"/>
                <a:ext cx="304" cy="448"/>
                <a:chOff x="3552" y="3888"/>
                <a:chExt cx="336" cy="480"/>
              </a:xfrm>
            </p:grpSpPr>
            <p:sp>
              <p:nvSpPr>
                <p:cNvPr id="2598" name="AutoShape 9">
                  <a:extLst>
                    <a:ext uri="{FF2B5EF4-FFF2-40B4-BE49-F238E27FC236}">
                      <a16:creationId xmlns:a16="http://schemas.microsoft.com/office/drawing/2014/main" id="{F7F9F2D0-E749-CD87-8E0D-245F12CDAE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3588" y="4068"/>
                  <a:ext cx="264" cy="336"/>
                </a:xfrm>
                <a:prstGeom prst="chevron">
                  <a:avLst>
                    <a:gd name="adj" fmla="val 47639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599" name="Text Box 10">
                  <a:extLst>
                    <a:ext uri="{FF2B5EF4-FFF2-40B4-BE49-F238E27FC236}">
                      <a16:creationId xmlns:a16="http://schemas.microsoft.com/office/drawing/2014/main" id="{369245F3-46CD-FB5E-B416-CD6F44A7A0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00" y="3888"/>
                  <a:ext cx="275" cy="2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s-ES_tradnl" altLang="es-MX" sz="2000" b="1">
                      <a:latin typeface="Arial Black" panose="020B0A04020102020204" pitchFamily="34" charset="0"/>
                    </a:rPr>
                    <a:t>N</a:t>
                  </a:r>
                </a:p>
              </p:txBody>
            </p:sp>
          </p:grpSp>
          <p:graphicFrame>
            <p:nvGraphicFramePr>
              <p:cNvPr id="2060" name="Object 11" descr="Granito">
                <a:extLst>
                  <a:ext uri="{FF2B5EF4-FFF2-40B4-BE49-F238E27FC236}">
                    <a16:creationId xmlns:a16="http://schemas.microsoft.com/office/drawing/2014/main" id="{30148872-13AF-4535-CB70-D36AF7E574A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3" y="1104"/>
              <a:ext cx="3824" cy="27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Imagen de mapa de bits" r:id="rId3" imgW="10591054" imgH="13097872" progId="Paint.Picture">
                      <p:embed/>
                    </p:oleObj>
                  </mc:Choice>
                  <mc:Fallback>
                    <p:oleObj name="Imagen de mapa de bits" r:id="rId3" imgW="10591054" imgH="13097872" progId="Paint.Picture">
                      <p:embed/>
                      <p:pic>
                        <p:nvPicPr>
                          <p:cNvPr id="0" name="Object 11" descr="Granito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 l="-5029" t="10049" r="45013" b="58795"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3" y="1104"/>
                            <a:ext cx="3824" cy="2775"/>
                          </a:xfrm>
                          <a:prstGeom prst="rect">
                            <a:avLst/>
                          </a:prstGeom>
                          <a:blipFill dpi="0" rotWithShape="0">
                            <a:blip r:embed="rId5"/>
                            <a:srcRect l="-5029" t="10049" r="45013" b="58795"/>
                            <a:tile tx="0" ty="0" sx="100000" sy="100000" flip="none" algn="tl"/>
                          </a:blip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61" name="Text Box 12">
                <a:extLst>
                  <a:ext uri="{FF2B5EF4-FFF2-40B4-BE49-F238E27FC236}">
                    <a16:creationId xmlns:a16="http://schemas.microsoft.com/office/drawing/2014/main" id="{F2A57224-CC49-4670-00DA-77C45B68FD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79" y="2805"/>
                <a:ext cx="561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MARSELLA</a:t>
                </a:r>
              </a:p>
            </p:txBody>
          </p:sp>
          <p:sp>
            <p:nvSpPr>
              <p:cNvPr id="2062" name="Text Box 13">
                <a:extLst>
                  <a:ext uri="{FF2B5EF4-FFF2-40B4-BE49-F238E27FC236}">
                    <a16:creationId xmlns:a16="http://schemas.microsoft.com/office/drawing/2014/main" id="{55B685F4-C350-7773-AFE5-85F1C208F0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8" y="1239"/>
                <a:ext cx="321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600" b="1">
                    <a:latin typeface="Arial" panose="020B0604020202020204" pitchFamily="34" charset="0"/>
                  </a:rPr>
                  <a:t>A V.  P A S E O  D E  L A  R E F O R M A</a:t>
                </a:r>
              </a:p>
            </p:txBody>
          </p:sp>
          <p:sp>
            <p:nvSpPr>
              <p:cNvPr id="2063" name="Text Box 14">
                <a:extLst>
                  <a:ext uri="{FF2B5EF4-FFF2-40B4-BE49-F238E27FC236}">
                    <a16:creationId xmlns:a16="http://schemas.microsoft.com/office/drawing/2014/main" id="{99CA428B-AFD4-1093-A0B9-C826E1243A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-2212194">
                <a:off x="917" y="2331"/>
                <a:ext cx="120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A V.   I N S U R G E N T E S</a:t>
                </a:r>
              </a:p>
            </p:txBody>
          </p:sp>
          <p:sp>
            <p:nvSpPr>
              <p:cNvPr id="2064" name="Oval 15">
                <a:extLst>
                  <a:ext uri="{FF2B5EF4-FFF2-40B4-BE49-F238E27FC236}">
                    <a16:creationId xmlns:a16="http://schemas.microsoft.com/office/drawing/2014/main" id="{8EDA548E-747F-CE99-BDE3-FBFD66C21E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753"/>
                <a:ext cx="663" cy="79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900" b="1">
                    <a:latin typeface="Arial" panose="020B0604020202020204" pitchFamily="34" charset="0"/>
                  </a:rPr>
                  <a:t>Glorieta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900" b="1">
                    <a:latin typeface="Arial" panose="020B0604020202020204" pitchFamily="34" charset="0"/>
                  </a:rPr>
                  <a:t>Metro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900" b="1">
                    <a:latin typeface="Arial" panose="020B0604020202020204" pitchFamily="34" charset="0"/>
                  </a:rPr>
                  <a:t>Insurgentes</a:t>
                </a:r>
              </a:p>
            </p:txBody>
          </p:sp>
          <p:sp>
            <p:nvSpPr>
              <p:cNvPr id="2065" name="Text Box 16">
                <a:extLst>
                  <a:ext uri="{FF2B5EF4-FFF2-40B4-BE49-F238E27FC236}">
                    <a16:creationId xmlns:a16="http://schemas.microsoft.com/office/drawing/2014/main" id="{AB83269B-9D85-761D-3362-F6EFA28D57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91" y="2447"/>
                <a:ext cx="59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VERSALLES</a:t>
                </a:r>
              </a:p>
            </p:txBody>
          </p:sp>
          <p:sp>
            <p:nvSpPr>
              <p:cNvPr id="2066" name="Text Box 17">
                <a:extLst>
                  <a:ext uri="{FF2B5EF4-FFF2-40B4-BE49-F238E27FC236}">
                    <a16:creationId xmlns:a16="http://schemas.microsoft.com/office/drawing/2014/main" id="{4339F2C1-8DD6-F7C0-9D37-12BF13B50B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84" y="2044"/>
                <a:ext cx="507" cy="1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LONDRES</a:t>
                </a:r>
              </a:p>
            </p:txBody>
          </p:sp>
          <p:sp>
            <p:nvSpPr>
              <p:cNvPr id="2067" name="Text Box 18">
                <a:extLst>
                  <a:ext uri="{FF2B5EF4-FFF2-40B4-BE49-F238E27FC236}">
                    <a16:creationId xmlns:a16="http://schemas.microsoft.com/office/drawing/2014/main" id="{E3EAA7EA-A802-E3E7-1975-2339DD70BB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1" y="1641"/>
                <a:ext cx="597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HAMBURGO</a:t>
                </a:r>
              </a:p>
            </p:txBody>
          </p:sp>
          <p:sp>
            <p:nvSpPr>
              <p:cNvPr id="2068" name="AutoShape 19">
                <a:extLst>
                  <a:ext uri="{FF2B5EF4-FFF2-40B4-BE49-F238E27FC236}">
                    <a16:creationId xmlns:a16="http://schemas.microsoft.com/office/drawing/2014/main" id="{849224CA-E03E-AD33-F3E7-9C9EED89CE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2" y="2955"/>
                <a:ext cx="217" cy="134"/>
              </a:xfrm>
              <a:prstGeom prst="cube">
                <a:avLst>
                  <a:gd name="adj" fmla="val 25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sp>
            <p:nvSpPr>
              <p:cNvPr id="2069" name="Text Box 20">
                <a:extLst>
                  <a:ext uri="{FF2B5EF4-FFF2-40B4-BE49-F238E27FC236}">
                    <a16:creationId xmlns:a16="http://schemas.microsoft.com/office/drawing/2014/main" id="{0E2F65D6-0E48-51DB-764E-69F1C681AB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6" y="2821"/>
                <a:ext cx="55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latin typeface="Arial" panose="020B0604020202020204" pitchFamily="34" charset="0"/>
                  </a:rPr>
                  <a:t>Condominio Habitacional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latin typeface="Arial" panose="020B0604020202020204" pitchFamily="34" charset="0"/>
                  </a:rPr>
                  <a:t>en mal estado</a:t>
                </a:r>
              </a:p>
            </p:txBody>
          </p:sp>
          <p:sp>
            <p:nvSpPr>
              <p:cNvPr id="2070" name="AutoShape 21">
                <a:extLst>
                  <a:ext uri="{FF2B5EF4-FFF2-40B4-BE49-F238E27FC236}">
                    <a16:creationId xmlns:a16="http://schemas.microsoft.com/office/drawing/2014/main" id="{5A0B322F-8390-EB4B-C383-488B03E5D4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6111222">
                <a:off x="3693" y="2978"/>
                <a:ext cx="134" cy="87"/>
              </a:xfrm>
              <a:prstGeom prst="curvedDownArrow">
                <a:avLst>
                  <a:gd name="adj1" fmla="val 30805"/>
                  <a:gd name="adj2" fmla="val 61609"/>
                  <a:gd name="adj3" fmla="val 3333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sp>
            <p:nvSpPr>
              <p:cNvPr id="2071" name="Text Box 22">
                <a:extLst>
                  <a:ext uri="{FF2B5EF4-FFF2-40B4-BE49-F238E27FC236}">
                    <a16:creationId xmlns:a16="http://schemas.microsoft.com/office/drawing/2014/main" id="{192A3C5C-6C54-6DBD-0B1D-06F321D0C9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32" y="3089"/>
                <a:ext cx="381" cy="1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s-ES_tradnl" altLang="es-MX" sz="800">
                    <a:latin typeface="Arial" panose="020B0604020202020204" pitchFamily="34" charset="0"/>
                  </a:rPr>
                  <a:t>Inmueble</a:t>
                </a:r>
              </a:p>
            </p:txBody>
          </p:sp>
          <p:sp>
            <p:nvSpPr>
              <p:cNvPr id="2072" name="AutoShape 23">
                <a:extLst>
                  <a:ext uri="{FF2B5EF4-FFF2-40B4-BE49-F238E27FC236}">
                    <a16:creationId xmlns:a16="http://schemas.microsoft.com/office/drawing/2014/main" id="{B540597E-B5C1-F3AF-8B66-FA7C83B133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6" y="3089"/>
                <a:ext cx="87" cy="134"/>
              </a:xfrm>
              <a:prstGeom prst="leftArrow">
                <a:avLst>
                  <a:gd name="adj1" fmla="val 50000"/>
                  <a:gd name="adj2" fmla="val 25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graphicFrame>
            <p:nvGraphicFramePr>
              <p:cNvPr id="2073" name="Object 24">
                <a:extLst>
                  <a:ext uri="{FF2B5EF4-FFF2-40B4-BE49-F238E27FC236}">
                    <a16:creationId xmlns:a16="http://schemas.microsoft.com/office/drawing/2014/main" id="{E01B5E0D-DC3E-CA53-A0E1-9E95342D002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01" y="2895"/>
              <a:ext cx="130" cy="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Imagen de mapa de bits" r:id="rId6" imgW="1161942" imgH="1238255" progId="Paint.Picture">
                      <p:embed/>
                    </p:oleObj>
                  </mc:Choice>
                  <mc:Fallback>
                    <p:oleObj name="Imagen de mapa de bits" r:id="rId6" imgW="1161942" imgH="1238255" progId="Paint.Picture">
                      <p:embed/>
                      <p:pic>
                        <p:nvPicPr>
                          <p:cNvPr id="0" name="Object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1" y="2895"/>
                            <a:ext cx="130" cy="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74" name="Rectangle 25" descr="20%">
                <a:extLst>
                  <a:ext uri="{FF2B5EF4-FFF2-40B4-BE49-F238E27FC236}">
                    <a16:creationId xmlns:a16="http://schemas.microsoft.com/office/drawing/2014/main" id="{55FB7BE3-F2E7-B15F-23AD-BAFB7B58F9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9" y="2911"/>
                <a:ext cx="72" cy="72"/>
              </a:xfrm>
              <a:prstGeom prst="rect">
                <a:avLst/>
              </a:prstGeom>
              <a:blipFill dpi="0" rotWithShape="0">
                <a:blip r:embed="rId8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sp>
            <p:nvSpPr>
              <p:cNvPr id="2075" name="Rectangle 26" descr="20%">
                <a:extLst>
                  <a:ext uri="{FF2B5EF4-FFF2-40B4-BE49-F238E27FC236}">
                    <a16:creationId xmlns:a16="http://schemas.microsoft.com/office/drawing/2014/main" id="{25DFAADB-76F7-1008-A542-00D5FE4A3C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2" y="2581"/>
                <a:ext cx="521" cy="224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grpSp>
            <p:nvGrpSpPr>
              <p:cNvPr id="2076" name="Group 27">
                <a:extLst>
                  <a:ext uri="{FF2B5EF4-FFF2-40B4-BE49-F238E27FC236}">
                    <a16:creationId xmlns:a16="http://schemas.microsoft.com/office/drawing/2014/main" id="{C1FA325D-0E4C-8D21-18F1-88A9EF70DB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03" y="2671"/>
                <a:ext cx="130" cy="134"/>
                <a:chOff x="960" y="3936"/>
                <a:chExt cx="240" cy="240"/>
              </a:xfrm>
            </p:grpSpPr>
            <p:sp>
              <p:nvSpPr>
                <p:cNvPr id="2490" name="Rectangle 28">
                  <a:extLst>
                    <a:ext uri="{FF2B5EF4-FFF2-40B4-BE49-F238E27FC236}">
                      <a16:creationId xmlns:a16="http://schemas.microsoft.com/office/drawing/2014/main" id="{F4F52FDC-8415-9409-F188-D3F72CBCC3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60" y="3936"/>
                  <a:ext cx="240" cy="2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491" name="Group 29">
                  <a:extLst>
                    <a:ext uri="{FF2B5EF4-FFF2-40B4-BE49-F238E27FC236}">
                      <a16:creationId xmlns:a16="http://schemas.microsoft.com/office/drawing/2014/main" id="{BB7EA973-49D4-1933-328E-8CE164CE45F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84" y="3936"/>
                  <a:ext cx="192" cy="240"/>
                  <a:chOff x="1392" y="3840"/>
                  <a:chExt cx="768" cy="481"/>
                </a:xfrm>
              </p:grpSpPr>
              <p:grpSp>
                <p:nvGrpSpPr>
                  <p:cNvPr id="2492" name="Group 30">
                    <a:extLst>
                      <a:ext uri="{FF2B5EF4-FFF2-40B4-BE49-F238E27FC236}">
                        <a16:creationId xmlns:a16="http://schemas.microsoft.com/office/drawing/2014/main" id="{896CC467-0598-EDA5-B82B-4837AE3A882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41" y="4025"/>
                    <a:ext cx="172" cy="45"/>
                    <a:chOff x="1641" y="4025"/>
                    <a:chExt cx="172" cy="45"/>
                  </a:xfrm>
                </p:grpSpPr>
                <p:sp>
                  <p:nvSpPr>
                    <p:cNvPr id="2596" name="Freeform 31">
                      <a:extLst>
                        <a:ext uri="{FF2B5EF4-FFF2-40B4-BE49-F238E27FC236}">
                          <a16:creationId xmlns:a16="http://schemas.microsoft.com/office/drawing/2014/main" id="{7F12EADC-1868-97CA-8B93-A8A78A48C5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41" y="4025"/>
                      <a:ext cx="116" cy="45"/>
                    </a:xfrm>
                    <a:custGeom>
                      <a:avLst/>
                      <a:gdLst>
                        <a:gd name="T0" fmla="*/ 0 w 584"/>
                        <a:gd name="T1" fmla="*/ 0 h 228"/>
                        <a:gd name="T2" fmla="*/ 0 w 584"/>
                        <a:gd name="T3" fmla="*/ 0 h 228"/>
                        <a:gd name="T4" fmla="*/ 0 w 584"/>
                        <a:gd name="T5" fmla="*/ 0 h 228"/>
                        <a:gd name="T6" fmla="*/ 0 w 584"/>
                        <a:gd name="T7" fmla="*/ 0 h 228"/>
                        <a:gd name="T8" fmla="*/ 0 w 584"/>
                        <a:gd name="T9" fmla="*/ 0 h 22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584" h="228">
                          <a:moveTo>
                            <a:pt x="0" y="228"/>
                          </a:moveTo>
                          <a:lnTo>
                            <a:pt x="0" y="95"/>
                          </a:lnTo>
                          <a:lnTo>
                            <a:pt x="584" y="0"/>
                          </a:lnTo>
                          <a:lnTo>
                            <a:pt x="584" y="162"/>
                          </a:lnTo>
                          <a:lnTo>
                            <a:pt x="0" y="228"/>
                          </a:lnTo>
                          <a:close/>
                        </a:path>
                      </a:pathLst>
                    </a:custGeom>
                    <a:solidFill>
                      <a:srgbClr val="606060"/>
                    </a:solidFill>
                    <a:ln w="3175">
                      <a:solidFill>
                        <a:srgbClr val="60606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97" name="Freeform 32">
                      <a:extLst>
                        <a:ext uri="{FF2B5EF4-FFF2-40B4-BE49-F238E27FC236}">
                          <a16:creationId xmlns:a16="http://schemas.microsoft.com/office/drawing/2014/main" id="{256499EF-4E93-E021-148D-D0091A31ED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7" y="4025"/>
                      <a:ext cx="56" cy="32"/>
                    </a:xfrm>
                    <a:custGeom>
                      <a:avLst/>
                      <a:gdLst>
                        <a:gd name="T0" fmla="*/ 0 w 279"/>
                        <a:gd name="T1" fmla="*/ 0 h 162"/>
                        <a:gd name="T2" fmla="*/ 0 w 279"/>
                        <a:gd name="T3" fmla="*/ 0 h 162"/>
                        <a:gd name="T4" fmla="*/ 0 w 279"/>
                        <a:gd name="T5" fmla="*/ 0 h 162"/>
                        <a:gd name="T6" fmla="*/ 0 w 279"/>
                        <a:gd name="T7" fmla="*/ 0 h 162"/>
                        <a:gd name="T8" fmla="*/ 0 w 279"/>
                        <a:gd name="T9" fmla="*/ 0 h 16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79" h="162">
                          <a:moveTo>
                            <a:pt x="0" y="0"/>
                          </a:moveTo>
                          <a:lnTo>
                            <a:pt x="0" y="162"/>
                          </a:lnTo>
                          <a:lnTo>
                            <a:pt x="279" y="162"/>
                          </a:lnTo>
                          <a:lnTo>
                            <a:pt x="279" y="44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40404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93" name="Group 33">
                    <a:extLst>
                      <a:ext uri="{FF2B5EF4-FFF2-40B4-BE49-F238E27FC236}">
                        <a16:creationId xmlns:a16="http://schemas.microsoft.com/office/drawing/2014/main" id="{0E4EADB5-F8D1-011A-FA45-89156104A55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91" y="3840"/>
                    <a:ext cx="190" cy="278"/>
                    <a:chOff x="1791" y="3840"/>
                    <a:chExt cx="190" cy="278"/>
                  </a:xfrm>
                </p:grpSpPr>
                <p:sp>
                  <p:nvSpPr>
                    <p:cNvPr id="2593" name="Freeform 34">
                      <a:extLst>
                        <a:ext uri="{FF2B5EF4-FFF2-40B4-BE49-F238E27FC236}">
                          <a16:creationId xmlns:a16="http://schemas.microsoft.com/office/drawing/2014/main" id="{55E0899D-5497-2222-DB45-14B12D95BF9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91" y="3840"/>
                      <a:ext cx="42" cy="261"/>
                    </a:xfrm>
                    <a:custGeom>
                      <a:avLst/>
                      <a:gdLst>
                        <a:gd name="T0" fmla="*/ 0 w 211"/>
                        <a:gd name="T1" fmla="*/ 0 h 1307"/>
                        <a:gd name="T2" fmla="*/ 0 w 211"/>
                        <a:gd name="T3" fmla="*/ 0 h 1307"/>
                        <a:gd name="T4" fmla="*/ 0 w 211"/>
                        <a:gd name="T5" fmla="*/ 0 h 1307"/>
                        <a:gd name="T6" fmla="*/ 0 w 211"/>
                        <a:gd name="T7" fmla="*/ 0 h 1307"/>
                        <a:gd name="T8" fmla="*/ 0 w 211"/>
                        <a:gd name="T9" fmla="*/ 0 h 130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11" h="1307">
                          <a:moveTo>
                            <a:pt x="0" y="1307"/>
                          </a:moveTo>
                          <a:lnTo>
                            <a:pt x="59" y="0"/>
                          </a:lnTo>
                          <a:lnTo>
                            <a:pt x="152" y="0"/>
                          </a:lnTo>
                          <a:lnTo>
                            <a:pt x="211" y="1307"/>
                          </a:lnTo>
                          <a:lnTo>
                            <a:pt x="0" y="1307"/>
                          </a:lnTo>
                          <a:close/>
                        </a:path>
                      </a:pathLst>
                    </a:custGeom>
                    <a:solidFill>
                      <a:srgbClr val="60606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94" name="Freeform 35">
                      <a:extLst>
                        <a:ext uri="{FF2B5EF4-FFF2-40B4-BE49-F238E27FC236}">
                          <a16:creationId xmlns:a16="http://schemas.microsoft.com/office/drawing/2014/main" id="{54684C5A-45A6-A5DC-79FA-BBD44A8C65A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61" y="3846"/>
                      <a:ext cx="43" cy="259"/>
                    </a:xfrm>
                    <a:custGeom>
                      <a:avLst/>
                      <a:gdLst>
                        <a:gd name="T0" fmla="*/ 0 w 211"/>
                        <a:gd name="T1" fmla="*/ 0 h 1297"/>
                        <a:gd name="T2" fmla="*/ 0 w 211"/>
                        <a:gd name="T3" fmla="*/ 0 h 1297"/>
                        <a:gd name="T4" fmla="*/ 0 w 211"/>
                        <a:gd name="T5" fmla="*/ 0 h 1297"/>
                        <a:gd name="T6" fmla="*/ 0 w 211"/>
                        <a:gd name="T7" fmla="*/ 0 h 1297"/>
                        <a:gd name="T8" fmla="*/ 0 w 211"/>
                        <a:gd name="T9" fmla="*/ 0 h 129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11" h="1297">
                          <a:moveTo>
                            <a:pt x="0" y="1297"/>
                          </a:moveTo>
                          <a:lnTo>
                            <a:pt x="58" y="0"/>
                          </a:lnTo>
                          <a:lnTo>
                            <a:pt x="152" y="0"/>
                          </a:lnTo>
                          <a:lnTo>
                            <a:pt x="211" y="1297"/>
                          </a:lnTo>
                          <a:lnTo>
                            <a:pt x="0" y="1297"/>
                          </a:lnTo>
                          <a:close/>
                        </a:path>
                      </a:pathLst>
                    </a:custGeom>
                    <a:solidFill>
                      <a:srgbClr val="60606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95" name="Freeform 36">
                      <a:extLst>
                        <a:ext uri="{FF2B5EF4-FFF2-40B4-BE49-F238E27FC236}">
                          <a16:creationId xmlns:a16="http://schemas.microsoft.com/office/drawing/2014/main" id="{19E04058-DAEC-0BFF-CA2A-BB2BBB7D71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939" y="3857"/>
                      <a:ext cx="42" cy="261"/>
                    </a:xfrm>
                    <a:custGeom>
                      <a:avLst/>
                      <a:gdLst>
                        <a:gd name="T0" fmla="*/ 0 w 212"/>
                        <a:gd name="T1" fmla="*/ 0 h 1306"/>
                        <a:gd name="T2" fmla="*/ 0 w 212"/>
                        <a:gd name="T3" fmla="*/ 0 h 1306"/>
                        <a:gd name="T4" fmla="*/ 0 w 212"/>
                        <a:gd name="T5" fmla="*/ 0 h 1306"/>
                        <a:gd name="T6" fmla="*/ 0 w 212"/>
                        <a:gd name="T7" fmla="*/ 0 h 1306"/>
                        <a:gd name="T8" fmla="*/ 0 w 212"/>
                        <a:gd name="T9" fmla="*/ 0 h 130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12" h="1306">
                          <a:moveTo>
                            <a:pt x="0" y="1306"/>
                          </a:moveTo>
                          <a:lnTo>
                            <a:pt x="59" y="0"/>
                          </a:lnTo>
                          <a:lnTo>
                            <a:pt x="154" y="0"/>
                          </a:lnTo>
                          <a:lnTo>
                            <a:pt x="212" y="1306"/>
                          </a:lnTo>
                          <a:lnTo>
                            <a:pt x="0" y="1306"/>
                          </a:lnTo>
                          <a:close/>
                        </a:path>
                      </a:pathLst>
                    </a:custGeom>
                    <a:solidFill>
                      <a:srgbClr val="60606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sp>
                <p:nvSpPr>
                  <p:cNvPr id="2494" name="Freeform 37">
                    <a:extLst>
                      <a:ext uri="{FF2B5EF4-FFF2-40B4-BE49-F238E27FC236}">
                        <a16:creationId xmlns:a16="http://schemas.microsoft.com/office/drawing/2014/main" id="{DEDE444E-E9A3-21A8-6FA2-18E7B16B8DE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92" y="4169"/>
                    <a:ext cx="768" cy="152"/>
                  </a:xfrm>
                  <a:custGeom>
                    <a:avLst/>
                    <a:gdLst>
                      <a:gd name="T0" fmla="*/ 0 w 3840"/>
                      <a:gd name="T1" fmla="*/ 0 h 762"/>
                      <a:gd name="T2" fmla="*/ 0 w 3840"/>
                      <a:gd name="T3" fmla="*/ 0 h 762"/>
                      <a:gd name="T4" fmla="*/ 0 w 3840"/>
                      <a:gd name="T5" fmla="*/ 0 h 762"/>
                      <a:gd name="T6" fmla="*/ 0 w 3840"/>
                      <a:gd name="T7" fmla="*/ 0 h 762"/>
                      <a:gd name="T8" fmla="*/ 0 w 3840"/>
                      <a:gd name="T9" fmla="*/ 0 h 762"/>
                      <a:gd name="T10" fmla="*/ 0 w 3840"/>
                      <a:gd name="T11" fmla="*/ 0 h 762"/>
                      <a:gd name="T12" fmla="*/ 0 w 3840"/>
                      <a:gd name="T13" fmla="*/ 0 h 762"/>
                      <a:gd name="T14" fmla="*/ 0 w 3840"/>
                      <a:gd name="T15" fmla="*/ 0 h 762"/>
                      <a:gd name="T16" fmla="*/ 0 w 3840"/>
                      <a:gd name="T17" fmla="*/ 0 h 762"/>
                      <a:gd name="T18" fmla="*/ 0 w 3840"/>
                      <a:gd name="T19" fmla="*/ 0 h 762"/>
                      <a:gd name="T20" fmla="*/ 0 w 3840"/>
                      <a:gd name="T21" fmla="*/ 0 h 762"/>
                      <a:gd name="T22" fmla="*/ 0 w 3840"/>
                      <a:gd name="T23" fmla="*/ 0 h 762"/>
                      <a:gd name="T24" fmla="*/ 0 w 3840"/>
                      <a:gd name="T25" fmla="*/ 0 h 762"/>
                      <a:gd name="T26" fmla="*/ 0 w 3840"/>
                      <a:gd name="T27" fmla="*/ 0 h 762"/>
                      <a:gd name="T28" fmla="*/ 0 w 3840"/>
                      <a:gd name="T29" fmla="*/ 0 h 762"/>
                      <a:gd name="T30" fmla="*/ 0 w 3840"/>
                      <a:gd name="T31" fmla="*/ 0 h 762"/>
                      <a:gd name="T32" fmla="*/ 0 w 3840"/>
                      <a:gd name="T33" fmla="*/ 0 h 762"/>
                      <a:gd name="T34" fmla="*/ 0 w 3840"/>
                      <a:gd name="T35" fmla="*/ 0 h 762"/>
                      <a:gd name="T36" fmla="*/ 0 w 3840"/>
                      <a:gd name="T37" fmla="*/ 0 h 762"/>
                      <a:gd name="T38" fmla="*/ 0 w 3840"/>
                      <a:gd name="T39" fmla="*/ 0 h 762"/>
                      <a:gd name="T40" fmla="*/ 0 w 3840"/>
                      <a:gd name="T41" fmla="*/ 0 h 762"/>
                      <a:gd name="T42" fmla="*/ 0 w 3840"/>
                      <a:gd name="T43" fmla="*/ 0 h 762"/>
                      <a:gd name="T44" fmla="*/ 0 w 3840"/>
                      <a:gd name="T45" fmla="*/ 0 h 762"/>
                      <a:gd name="T46" fmla="*/ 0 w 3840"/>
                      <a:gd name="T47" fmla="*/ 0 h 762"/>
                      <a:gd name="T48" fmla="*/ 0 w 3840"/>
                      <a:gd name="T49" fmla="*/ 0 h 762"/>
                      <a:gd name="T50" fmla="*/ 0 w 3840"/>
                      <a:gd name="T51" fmla="*/ 0 h 762"/>
                      <a:gd name="T52" fmla="*/ 0 w 3840"/>
                      <a:gd name="T53" fmla="*/ 0 h 762"/>
                      <a:gd name="T54" fmla="*/ 0 w 3840"/>
                      <a:gd name="T55" fmla="*/ 0 h 762"/>
                      <a:gd name="T56" fmla="*/ 0 w 3840"/>
                      <a:gd name="T57" fmla="*/ 0 h 762"/>
                      <a:gd name="T58" fmla="*/ 0 w 3840"/>
                      <a:gd name="T59" fmla="*/ 0 h 762"/>
                      <a:gd name="T60" fmla="*/ 0 w 3840"/>
                      <a:gd name="T61" fmla="*/ 0 h 762"/>
                      <a:gd name="T62" fmla="*/ 0 w 3840"/>
                      <a:gd name="T63" fmla="*/ 0 h 762"/>
                      <a:gd name="T64" fmla="*/ 0 w 3840"/>
                      <a:gd name="T65" fmla="*/ 0 h 762"/>
                      <a:gd name="T66" fmla="*/ 0 w 3840"/>
                      <a:gd name="T67" fmla="*/ 0 h 762"/>
                      <a:gd name="T68" fmla="*/ 0 w 3840"/>
                      <a:gd name="T69" fmla="*/ 0 h 762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0" t="0" r="r" b="b"/>
                    <a:pathLst>
                      <a:path w="3840" h="762">
                        <a:moveTo>
                          <a:pt x="149" y="43"/>
                        </a:moveTo>
                        <a:lnTo>
                          <a:pt x="25" y="49"/>
                        </a:lnTo>
                        <a:lnTo>
                          <a:pt x="0" y="124"/>
                        </a:lnTo>
                        <a:lnTo>
                          <a:pt x="50" y="198"/>
                        </a:lnTo>
                        <a:lnTo>
                          <a:pt x="87" y="260"/>
                        </a:lnTo>
                        <a:lnTo>
                          <a:pt x="198" y="273"/>
                        </a:lnTo>
                        <a:lnTo>
                          <a:pt x="303" y="254"/>
                        </a:lnTo>
                        <a:lnTo>
                          <a:pt x="434" y="260"/>
                        </a:lnTo>
                        <a:lnTo>
                          <a:pt x="495" y="266"/>
                        </a:lnTo>
                        <a:lnTo>
                          <a:pt x="613" y="322"/>
                        </a:lnTo>
                        <a:lnTo>
                          <a:pt x="681" y="365"/>
                        </a:lnTo>
                        <a:lnTo>
                          <a:pt x="743" y="427"/>
                        </a:lnTo>
                        <a:lnTo>
                          <a:pt x="811" y="496"/>
                        </a:lnTo>
                        <a:lnTo>
                          <a:pt x="867" y="551"/>
                        </a:lnTo>
                        <a:lnTo>
                          <a:pt x="1022" y="607"/>
                        </a:lnTo>
                        <a:lnTo>
                          <a:pt x="1109" y="619"/>
                        </a:lnTo>
                        <a:lnTo>
                          <a:pt x="1146" y="626"/>
                        </a:lnTo>
                        <a:lnTo>
                          <a:pt x="1164" y="626"/>
                        </a:lnTo>
                        <a:lnTo>
                          <a:pt x="1177" y="626"/>
                        </a:lnTo>
                        <a:lnTo>
                          <a:pt x="1189" y="626"/>
                        </a:lnTo>
                        <a:lnTo>
                          <a:pt x="1202" y="626"/>
                        </a:lnTo>
                        <a:lnTo>
                          <a:pt x="1220" y="626"/>
                        </a:lnTo>
                        <a:lnTo>
                          <a:pt x="1263" y="626"/>
                        </a:lnTo>
                        <a:lnTo>
                          <a:pt x="1369" y="626"/>
                        </a:lnTo>
                        <a:lnTo>
                          <a:pt x="1449" y="626"/>
                        </a:lnTo>
                        <a:lnTo>
                          <a:pt x="1462" y="626"/>
                        </a:lnTo>
                        <a:lnTo>
                          <a:pt x="1474" y="626"/>
                        </a:lnTo>
                        <a:lnTo>
                          <a:pt x="1486" y="626"/>
                        </a:lnTo>
                        <a:lnTo>
                          <a:pt x="1499" y="626"/>
                        </a:lnTo>
                        <a:lnTo>
                          <a:pt x="1511" y="626"/>
                        </a:lnTo>
                        <a:lnTo>
                          <a:pt x="1524" y="632"/>
                        </a:lnTo>
                        <a:lnTo>
                          <a:pt x="1536" y="632"/>
                        </a:lnTo>
                        <a:lnTo>
                          <a:pt x="1548" y="632"/>
                        </a:lnTo>
                        <a:lnTo>
                          <a:pt x="1561" y="632"/>
                        </a:lnTo>
                        <a:lnTo>
                          <a:pt x="1573" y="638"/>
                        </a:lnTo>
                        <a:lnTo>
                          <a:pt x="1709" y="663"/>
                        </a:lnTo>
                        <a:lnTo>
                          <a:pt x="1759" y="681"/>
                        </a:lnTo>
                        <a:lnTo>
                          <a:pt x="1827" y="719"/>
                        </a:lnTo>
                        <a:lnTo>
                          <a:pt x="1864" y="743"/>
                        </a:lnTo>
                        <a:lnTo>
                          <a:pt x="2100" y="762"/>
                        </a:lnTo>
                        <a:lnTo>
                          <a:pt x="2193" y="731"/>
                        </a:lnTo>
                        <a:lnTo>
                          <a:pt x="2254" y="681"/>
                        </a:lnTo>
                        <a:lnTo>
                          <a:pt x="2360" y="632"/>
                        </a:lnTo>
                        <a:lnTo>
                          <a:pt x="2422" y="626"/>
                        </a:lnTo>
                        <a:lnTo>
                          <a:pt x="2508" y="613"/>
                        </a:lnTo>
                        <a:lnTo>
                          <a:pt x="2632" y="471"/>
                        </a:lnTo>
                        <a:lnTo>
                          <a:pt x="2738" y="452"/>
                        </a:lnTo>
                        <a:lnTo>
                          <a:pt x="2775" y="452"/>
                        </a:lnTo>
                        <a:lnTo>
                          <a:pt x="2793" y="452"/>
                        </a:lnTo>
                        <a:lnTo>
                          <a:pt x="2812" y="458"/>
                        </a:lnTo>
                        <a:lnTo>
                          <a:pt x="2837" y="458"/>
                        </a:lnTo>
                        <a:lnTo>
                          <a:pt x="2855" y="458"/>
                        </a:lnTo>
                        <a:lnTo>
                          <a:pt x="2874" y="458"/>
                        </a:lnTo>
                        <a:lnTo>
                          <a:pt x="2892" y="465"/>
                        </a:lnTo>
                        <a:lnTo>
                          <a:pt x="2905" y="465"/>
                        </a:lnTo>
                        <a:lnTo>
                          <a:pt x="2917" y="471"/>
                        </a:lnTo>
                        <a:lnTo>
                          <a:pt x="2930" y="471"/>
                        </a:lnTo>
                        <a:lnTo>
                          <a:pt x="2942" y="477"/>
                        </a:lnTo>
                        <a:lnTo>
                          <a:pt x="2954" y="483"/>
                        </a:lnTo>
                        <a:lnTo>
                          <a:pt x="3029" y="496"/>
                        </a:lnTo>
                        <a:lnTo>
                          <a:pt x="3171" y="483"/>
                        </a:lnTo>
                        <a:lnTo>
                          <a:pt x="3264" y="396"/>
                        </a:lnTo>
                        <a:lnTo>
                          <a:pt x="3351" y="310"/>
                        </a:lnTo>
                        <a:lnTo>
                          <a:pt x="3419" y="273"/>
                        </a:lnTo>
                        <a:lnTo>
                          <a:pt x="3530" y="291"/>
                        </a:lnTo>
                        <a:lnTo>
                          <a:pt x="3629" y="254"/>
                        </a:lnTo>
                        <a:lnTo>
                          <a:pt x="3679" y="173"/>
                        </a:lnTo>
                        <a:lnTo>
                          <a:pt x="3840" y="124"/>
                        </a:lnTo>
                        <a:lnTo>
                          <a:pt x="3840" y="43"/>
                        </a:lnTo>
                        <a:lnTo>
                          <a:pt x="3741" y="0"/>
                        </a:lnTo>
                        <a:lnTo>
                          <a:pt x="149" y="43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495" name="Freeform 38">
                    <a:extLst>
                      <a:ext uri="{FF2B5EF4-FFF2-40B4-BE49-F238E27FC236}">
                        <a16:creationId xmlns:a16="http://schemas.microsoft.com/office/drawing/2014/main" id="{011BF7DD-06B2-92C9-533C-755C47D284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26" y="4199"/>
                    <a:ext cx="59" cy="15"/>
                  </a:xfrm>
                  <a:custGeom>
                    <a:avLst/>
                    <a:gdLst>
                      <a:gd name="T0" fmla="*/ 0 w 297"/>
                      <a:gd name="T1" fmla="*/ 0 h 71"/>
                      <a:gd name="T2" fmla="*/ 0 w 297"/>
                      <a:gd name="T3" fmla="*/ 0 h 71"/>
                      <a:gd name="T4" fmla="*/ 0 w 297"/>
                      <a:gd name="T5" fmla="*/ 0 h 71"/>
                      <a:gd name="T6" fmla="*/ 0 w 297"/>
                      <a:gd name="T7" fmla="*/ 0 h 71"/>
                      <a:gd name="T8" fmla="*/ 0 w 297"/>
                      <a:gd name="T9" fmla="*/ 0 h 7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97" h="71">
                        <a:moveTo>
                          <a:pt x="0" y="55"/>
                        </a:moveTo>
                        <a:lnTo>
                          <a:pt x="226" y="0"/>
                        </a:lnTo>
                        <a:lnTo>
                          <a:pt x="297" y="17"/>
                        </a:lnTo>
                        <a:lnTo>
                          <a:pt x="57" y="71"/>
                        </a:lnTo>
                        <a:lnTo>
                          <a:pt x="0" y="55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496" name="Freeform 39">
                    <a:extLst>
                      <a:ext uri="{FF2B5EF4-FFF2-40B4-BE49-F238E27FC236}">
                        <a16:creationId xmlns:a16="http://schemas.microsoft.com/office/drawing/2014/main" id="{A053689D-D90B-FE8E-33F3-AA9F155A7A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26" y="4210"/>
                    <a:ext cx="11" cy="10"/>
                  </a:xfrm>
                  <a:custGeom>
                    <a:avLst/>
                    <a:gdLst>
                      <a:gd name="T0" fmla="*/ 0 w 57"/>
                      <a:gd name="T1" fmla="*/ 0 h 50"/>
                      <a:gd name="T2" fmla="*/ 0 w 57"/>
                      <a:gd name="T3" fmla="*/ 0 h 50"/>
                      <a:gd name="T4" fmla="*/ 0 w 57"/>
                      <a:gd name="T5" fmla="*/ 0 h 50"/>
                      <a:gd name="T6" fmla="*/ 0 w 57"/>
                      <a:gd name="T7" fmla="*/ 0 h 50"/>
                      <a:gd name="T8" fmla="*/ 0 w 57"/>
                      <a:gd name="T9" fmla="*/ 0 h 5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7" h="50">
                        <a:moveTo>
                          <a:pt x="0" y="0"/>
                        </a:moveTo>
                        <a:lnTo>
                          <a:pt x="57" y="16"/>
                        </a:lnTo>
                        <a:lnTo>
                          <a:pt x="57" y="50"/>
                        </a:lnTo>
                        <a:lnTo>
                          <a:pt x="0" y="2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6C6C6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497" name="Freeform 40">
                    <a:extLst>
                      <a:ext uri="{FF2B5EF4-FFF2-40B4-BE49-F238E27FC236}">
                        <a16:creationId xmlns:a16="http://schemas.microsoft.com/office/drawing/2014/main" id="{8CCC1C31-1241-1E7D-57A8-BD53F617BC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26" y="4141"/>
                    <a:ext cx="45" cy="5"/>
                  </a:xfrm>
                  <a:custGeom>
                    <a:avLst/>
                    <a:gdLst>
                      <a:gd name="T0" fmla="*/ 0 w 226"/>
                      <a:gd name="T1" fmla="*/ 0 h 27"/>
                      <a:gd name="T2" fmla="*/ 0 w 226"/>
                      <a:gd name="T3" fmla="*/ 0 h 27"/>
                      <a:gd name="T4" fmla="*/ 0 w 226"/>
                      <a:gd name="T5" fmla="*/ 0 h 27"/>
                      <a:gd name="T6" fmla="*/ 0 w 226"/>
                      <a:gd name="T7" fmla="*/ 0 h 27"/>
                      <a:gd name="T8" fmla="*/ 0 w 226"/>
                      <a:gd name="T9" fmla="*/ 0 h 2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6" h="27">
                        <a:moveTo>
                          <a:pt x="0" y="12"/>
                        </a:moveTo>
                        <a:lnTo>
                          <a:pt x="226" y="0"/>
                        </a:lnTo>
                        <a:lnTo>
                          <a:pt x="206" y="16"/>
                        </a:lnTo>
                        <a:lnTo>
                          <a:pt x="0" y="27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2F1D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498" name="Freeform 41">
                    <a:extLst>
                      <a:ext uri="{FF2B5EF4-FFF2-40B4-BE49-F238E27FC236}">
                        <a16:creationId xmlns:a16="http://schemas.microsoft.com/office/drawing/2014/main" id="{563F77BE-9445-B200-45FE-CAC51082B2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26" y="4198"/>
                    <a:ext cx="45" cy="12"/>
                  </a:xfrm>
                  <a:custGeom>
                    <a:avLst/>
                    <a:gdLst>
                      <a:gd name="T0" fmla="*/ 0 w 226"/>
                      <a:gd name="T1" fmla="*/ 0 h 62"/>
                      <a:gd name="T2" fmla="*/ 0 w 226"/>
                      <a:gd name="T3" fmla="*/ 0 h 62"/>
                      <a:gd name="T4" fmla="*/ 0 w 226"/>
                      <a:gd name="T5" fmla="*/ 0 h 62"/>
                      <a:gd name="T6" fmla="*/ 0 w 226"/>
                      <a:gd name="T7" fmla="*/ 0 h 62"/>
                      <a:gd name="T8" fmla="*/ 0 w 226"/>
                      <a:gd name="T9" fmla="*/ 0 h 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6" h="62">
                        <a:moveTo>
                          <a:pt x="0" y="62"/>
                        </a:moveTo>
                        <a:lnTo>
                          <a:pt x="226" y="7"/>
                        </a:lnTo>
                        <a:lnTo>
                          <a:pt x="206" y="0"/>
                        </a:lnTo>
                        <a:lnTo>
                          <a:pt x="0" y="47"/>
                        </a:lnTo>
                        <a:lnTo>
                          <a:pt x="0" y="62"/>
                        </a:lnTo>
                        <a:close/>
                      </a:path>
                    </a:pathLst>
                  </a:custGeom>
                  <a:solidFill>
                    <a:srgbClr val="5635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499" name="Freeform 42">
                    <a:extLst>
                      <a:ext uri="{FF2B5EF4-FFF2-40B4-BE49-F238E27FC236}">
                        <a16:creationId xmlns:a16="http://schemas.microsoft.com/office/drawing/2014/main" id="{11D8AE4B-B7C0-CBC1-B669-FA8ED763DA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11" y="4051"/>
                    <a:ext cx="368" cy="225"/>
                  </a:xfrm>
                  <a:custGeom>
                    <a:avLst/>
                    <a:gdLst>
                      <a:gd name="T0" fmla="*/ 0 w 1841"/>
                      <a:gd name="T1" fmla="*/ 0 h 1123"/>
                      <a:gd name="T2" fmla="*/ 0 w 1841"/>
                      <a:gd name="T3" fmla="*/ 0 h 1123"/>
                      <a:gd name="T4" fmla="*/ 0 w 1841"/>
                      <a:gd name="T5" fmla="*/ 0 h 1123"/>
                      <a:gd name="T6" fmla="*/ 0 w 1841"/>
                      <a:gd name="T7" fmla="*/ 0 h 1123"/>
                      <a:gd name="T8" fmla="*/ 0 w 1841"/>
                      <a:gd name="T9" fmla="*/ 0 h 1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41" h="1123">
                        <a:moveTo>
                          <a:pt x="1841" y="0"/>
                        </a:moveTo>
                        <a:lnTo>
                          <a:pt x="1841" y="1123"/>
                        </a:lnTo>
                        <a:lnTo>
                          <a:pt x="0" y="662"/>
                        </a:lnTo>
                        <a:lnTo>
                          <a:pt x="0" y="202"/>
                        </a:lnTo>
                        <a:lnTo>
                          <a:pt x="1841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grpSp>
                <p:nvGrpSpPr>
                  <p:cNvPr id="2500" name="Group 43">
                    <a:extLst>
                      <a:ext uri="{FF2B5EF4-FFF2-40B4-BE49-F238E27FC236}">
                        <a16:creationId xmlns:a16="http://schemas.microsoft.com/office/drawing/2014/main" id="{675E604E-A7A9-EF55-1612-BB3A8ABAC7B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420" y="4077"/>
                    <a:ext cx="335" cy="145"/>
                    <a:chOff x="1420" y="4077"/>
                    <a:chExt cx="335" cy="145"/>
                  </a:xfrm>
                </p:grpSpPr>
                <p:sp>
                  <p:nvSpPr>
                    <p:cNvPr id="2543" name="Freeform 44">
                      <a:extLst>
                        <a:ext uri="{FF2B5EF4-FFF2-40B4-BE49-F238E27FC236}">
                          <a16:creationId xmlns:a16="http://schemas.microsoft.com/office/drawing/2014/main" id="{4D23C243-2CC2-684E-ECC3-29C6DA82E76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420" y="4077"/>
                      <a:ext cx="335" cy="145"/>
                    </a:xfrm>
                    <a:custGeom>
                      <a:avLst/>
                      <a:gdLst>
                        <a:gd name="T0" fmla="*/ 0 w 1675"/>
                        <a:gd name="T1" fmla="*/ 0 h 725"/>
                        <a:gd name="T2" fmla="*/ 0 w 1675"/>
                        <a:gd name="T3" fmla="*/ 0 h 725"/>
                        <a:gd name="T4" fmla="*/ 0 w 1675"/>
                        <a:gd name="T5" fmla="*/ 0 h 725"/>
                        <a:gd name="T6" fmla="*/ 0 w 1675"/>
                        <a:gd name="T7" fmla="*/ 0 h 725"/>
                        <a:gd name="T8" fmla="*/ 0 w 1675"/>
                        <a:gd name="T9" fmla="*/ 0 h 7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675" h="725">
                          <a:moveTo>
                            <a:pt x="0" y="118"/>
                          </a:moveTo>
                          <a:lnTo>
                            <a:pt x="0" y="436"/>
                          </a:lnTo>
                          <a:lnTo>
                            <a:pt x="1675" y="725"/>
                          </a:lnTo>
                          <a:lnTo>
                            <a:pt x="1675" y="0"/>
                          </a:lnTo>
                          <a:lnTo>
                            <a:pt x="0" y="118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4" name="Line 45">
                      <a:extLst>
                        <a:ext uri="{FF2B5EF4-FFF2-40B4-BE49-F238E27FC236}">
                          <a16:creationId xmlns:a16="http://schemas.microsoft.com/office/drawing/2014/main" id="{0BF8BA47-B13D-2599-59EB-355B174F16C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420" y="4101"/>
                      <a:ext cx="335" cy="10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5" name="Line 46">
                      <a:extLst>
                        <a:ext uri="{FF2B5EF4-FFF2-40B4-BE49-F238E27FC236}">
                          <a16:creationId xmlns:a16="http://schemas.microsoft.com/office/drawing/2014/main" id="{113E882F-BE18-F0B1-7E63-8B9B85749E4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420" y="4122"/>
                      <a:ext cx="335" cy="3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6" name="Line 47">
                      <a:extLst>
                        <a:ext uri="{FF2B5EF4-FFF2-40B4-BE49-F238E27FC236}">
                          <a16:creationId xmlns:a16="http://schemas.microsoft.com/office/drawing/2014/main" id="{07A85D98-0604-D48D-AFCB-75778796704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420" y="4133"/>
                      <a:ext cx="335" cy="17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7" name="Line 48">
                      <a:extLst>
                        <a:ext uri="{FF2B5EF4-FFF2-40B4-BE49-F238E27FC236}">
                          <a16:creationId xmlns:a16="http://schemas.microsoft.com/office/drawing/2014/main" id="{BFCC869C-3E53-AA00-85D6-0A8043A0994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420" y="4143"/>
                      <a:ext cx="335" cy="31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8" name="Line 49">
                      <a:extLst>
                        <a:ext uri="{FF2B5EF4-FFF2-40B4-BE49-F238E27FC236}">
                          <a16:creationId xmlns:a16="http://schemas.microsoft.com/office/drawing/2014/main" id="{C6CD5ADF-E7A4-7E27-E542-8E7A84C55F2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420" y="4154"/>
                      <a:ext cx="335" cy="44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9" name="Line 50">
                      <a:extLst>
                        <a:ext uri="{FF2B5EF4-FFF2-40B4-BE49-F238E27FC236}">
                          <a16:creationId xmlns:a16="http://schemas.microsoft.com/office/drawing/2014/main" id="{67BDD71B-3B0F-FFF1-A659-D1FAE596C06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24" y="4080"/>
                      <a:ext cx="1" cy="136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0" name="Line 51">
                      <a:extLst>
                        <a:ext uri="{FF2B5EF4-FFF2-40B4-BE49-F238E27FC236}">
                          <a16:creationId xmlns:a16="http://schemas.microsoft.com/office/drawing/2014/main" id="{E80E092C-E4C7-A856-41B4-522CA444819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96" y="4082"/>
                      <a:ext cx="1" cy="130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1" name="Line 52">
                      <a:extLst>
                        <a:ext uri="{FF2B5EF4-FFF2-40B4-BE49-F238E27FC236}">
                          <a16:creationId xmlns:a16="http://schemas.microsoft.com/office/drawing/2014/main" id="{D4B569E6-10A8-EC4E-49E8-2EC5EFB4A73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73" y="4083"/>
                      <a:ext cx="1" cy="125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2" name="Line 53">
                      <a:extLst>
                        <a:ext uri="{FF2B5EF4-FFF2-40B4-BE49-F238E27FC236}">
                          <a16:creationId xmlns:a16="http://schemas.microsoft.com/office/drawing/2014/main" id="{AA5CB0E8-32C5-89FB-9744-84100E985AE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50" y="4085"/>
                      <a:ext cx="1" cy="119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3" name="Line 54">
                      <a:extLst>
                        <a:ext uri="{FF2B5EF4-FFF2-40B4-BE49-F238E27FC236}">
                          <a16:creationId xmlns:a16="http://schemas.microsoft.com/office/drawing/2014/main" id="{A8BAFA55-4A0F-B459-EA89-BB24FC0B29B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28" y="4086"/>
                      <a:ext cx="1" cy="114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4" name="Line 55">
                      <a:extLst>
                        <a:ext uri="{FF2B5EF4-FFF2-40B4-BE49-F238E27FC236}">
                          <a16:creationId xmlns:a16="http://schemas.microsoft.com/office/drawing/2014/main" id="{5D2342C9-F14B-C29A-DA63-7C8B47E4382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611" y="4087"/>
                      <a:ext cx="1" cy="110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5" name="Line 56">
                      <a:extLst>
                        <a:ext uri="{FF2B5EF4-FFF2-40B4-BE49-F238E27FC236}">
                          <a16:creationId xmlns:a16="http://schemas.microsoft.com/office/drawing/2014/main" id="{932FEE66-5A65-5E6D-308D-F0AF739BFF7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93" y="4088"/>
                      <a:ext cx="1" cy="106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6" name="Line 57">
                      <a:extLst>
                        <a:ext uri="{FF2B5EF4-FFF2-40B4-BE49-F238E27FC236}">
                          <a16:creationId xmlns:a16="http://schemas.microsoft.com/office/drawing/2014/main" id="{6829035D-AABC-3B03-ED51-A7C8CD2913E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78" y="4090"/>
                      <a:ext cx="1" cy="102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7" name="Line 58">
                      <a:extLst>
                        <a:ext uri="{FF2B5EF4-FFF2-40B4-BE49-F238E27FC236}">
                          <a16:creationId xmlns:a16="http://schemas.microsoft.com/office/drawing/2014/main" id="{9F1B8E9E-C4AF-56E6-5BE5-52B8B6D12A2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62" y="4091"/>
                      <a:ext cx="1" cy="98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8" name="Line 59">
                      <a:extLst>
                        <a:ext uri="{FF2B5EF4-FFF2-40B4-BE49-F238E27FC236}">
                          <a16:creationId xmlns:a16="http://schemas.microsoft.com/office/drawing/2014/main" id="{0D834C76-B1D7-45BB-B525-DD51D6460DE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47" y="4092"/>
                      <a:ext cx="1" cy="94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59" name="Line 60">
                      <a:extLst>
                        <a:ext uri="{FF2B5EF4-FFF2-40B4-BE49-F238E27FC236}">
                          <a16:creationId xmlns:a16="http://schemas.microsoft.com/office/drawing/2014/main" id="{52E33E05-C4F8-A43C-1726-8E394FEE4E2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33" y="4093"/>
                      <a:ext cx="1" cy="91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0" name="Line 61">
                      <a:extLst>
                        <a:ext uri="{FF2B5EF4-FFF2-40B4-BE49-F238E27FC236}">
                          <a16:creationId xmlns:a16="http://schemas.microsoft.com/office/drawing/2014/main" id="{7D5ADED2-E16B-94B6-D45A-DE01441ACD3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18" y="4094"/>
                      <a:ext cx="1" cy="87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1" name="Line 62">
                      <a:extLst>
                        <a:ext uri="{FF2B5EF4-FFF2-40B4-BE49-F238E27FC236}">
                          <a16:creationId xmlns:a16="http://schemas.microsoft.com/office/drawing/2014/main" id="{CD8A9BA3-A827-7DF9-CD60-E05407A9D14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9" y="4096"/>
                      <a:ext cx="1" cy="80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2" name="Line 63">
                      <a:extLst>
                        <a:ext uri="{FF2B5EF4-FFF2-40B4-BE49-F238E27FC236}">
                          <a16:creationId xmlns:a16="http://schemas.microsoft.com/office/drawing/2014/main" id="{9CF681D1-81B9-CF6B-6970-715207A3036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78" y="4097"/>
                      <a:ext cx="1" cy="77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3" name="Line 64">
                      <a:extLst>
                        <a:ext uri="{FF2B5EF4-FFF2-40B4-BE49-F238E27FC236}">
                          <a16:creationId xmlns:a16="http://schemas.microsoft.com/office/drawing/2014/main" id="{7E57B5AD-ACD9-B8E0-CAC3-5C7D1E5096B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66" y="4097"/>
                      <a:ext cx="1" cy="75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4" name="Line 65">
                      <a:extLst>
                        <a:ext uri="{FF2B5EF4-FFF2-40B4-BE49-F238E27FC236}">
                          <a16:creationId xmlns:a16="http://schemas.microsoft.com/office/drawing/2014/main" id="{A2EDB1FF-7622-C573-9254-904A80D8215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55" y="4098"/>
                      <a:ext cx="1" cy="72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5" name="Line 66">
                      <a:extLst>
                        <a:ext uri="{FF2B5EF4-FFF2-40B4-BE49-F238E27FC236}">
                          <a16:creationId xmlns:a16="http://schemas.microsoft.com/office/drawing/2014/main" id="{424225DB-8C78-5D73-6108-4419BF49D87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43" y="4099"/>
                      <a:ext cx="1" cy="69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6" name="Line 67">
                      <a:extLst>
                        <a:ext uri="{FF2B5EF4-FFF2-40B4-BE49-F238E27FC236}">
                          <a16:creationId xmlns:a16="http://schemas.microsoft.com/office/drawing/2014/main" id="{DD906725-89CE-DC9B-5EB3-D29CAFB3461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32" y="4100"/>
                      <a:ext cx="1" cy="67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67" name="Freeform 68">
                      <a:extLst>
                        <a:ext uri="{FF2B5EF4-FFF2-40B4-BE49-F238E27FC236}">
                          <a16:creationId xmlns:a16="http://schemas.microsoft.com/office/drawing/2014/main" id="{A74AA04E-7DB1-24E6-7D9B-3EB9E58DAAF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420" y="4077"/>
                      <a:ext cx="335" cy="145"/>
                    </a:xfrm>
                    <a:custGeom>
                      <a:avLst/>
                      <a:gdLst>
                        <a:gd name="T0" fmla="*/ 0 w 1675"/>
                        <a:gd name="T1" fmla="*/ 0 h 725"/>
                        <a:gd name="T2" fmla="*/ 0 w 1675"/>
                        <a:gd name="T3" fmla="*/ 0 h 725"/>
                        <a:gd name="T4" fmla="*/ 0 w 1675"/>
                        <a:gd name="T5" fmla="*/ 0 h 725"/>
                        <a:gd name="T6" fmla="*/ 0 w 1675"/>
                        <a:gd name="T7" fmla="*/ 0 h 725"/>
                        <a:gd name="T8" fmla="*/ 0 w 1675"/>
                        <a:gd name="T9" fmla="*/ 0 h 7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675" h="725">
                          <a:moveTo>
                            <a:pt x="0" y="118"/>
                          </a:moveTo>
                          <a:lnTo>
                            <a:pt x="0" y="436"/>
                          </a:lnTo>
                          <a:lnTo>
                            <a:pt x="1675" y="725"/>
                          </a:lnTo>
                          <a:lnTo>
                            <a:pt x="1675" y="0"/>
                          </a:lnTo>
                          <a:lnTo>
                            <a:pt x="0" y="118"/>
                          </a:lnTo>
                        </a:path>
                      </a:pathLst>
                    </a:custGeom>
                    <a:solidFill>
                      <a:schemeClr val="folHlink"/>
                    </a:solidFill>
                    <a:ln w="3175">
                      <a:solidFill>
                        <a:srgbClr val="20202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grpSp>
                  <p:nvGrpSpPr>
                    <p:cNvPr id="2568" name="Group 69">
                      <a:extLst>
                        <a:ext uri="{FF2B5EF4-FFF2-40B4-BE49-F238E27FC236}">
                          <a16:creationId xmlns:a16="http://schemas.microsoft.com/office/drawing/2014/main" id="{4933BC4B-346B-A34D-9B16-4EEA72E3EE4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37" y="4095"/>
                      <a:ext cx="299" cy="85"/>
                      <a:chOff x="1437" y="4095"/>
                      <a:chExt cx="299" cy="85"/>
                    </a:xfrm>
                  </p:grpSpPr>
                  <p:sp>
                    <p:nvSpPr>
                      <p:cNvPr id="2570" name="Line 70">
                        <a:extLst>
                          <a:ext uri="{FF2B5EF4-FFF2-40B4-BE49-F238E27FC236}">
                            <a16:creationId xmlns:a16="http://schemas.microsoft.com/office/drawing/2014/main" id="{01896641-6111-C65D-9AB0-3352FC04EDE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37" y="4121"/>
                        <a:ext cx="11" cy="10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1" name="Line 71">
                        <a:extLst>
                          <a:ext uri="{FF2B5EF4-FFF2-40B4-BE49-F238E27FC236}">
                            <a16:creationId xmlns:a16="http://schemas.microsoft.com/office/drawing/2014/main" id="{3313E42A-F3B5-82D5-0579-6A87661B88C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51" y="4108"/>
                        <a:ext cx="18" cy="1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2" name="Line 72">
                        <a:extLst>
                          <a:ext uri="{FF2B5EF4-FFF2-40B4-BE49-F238E27FC236}">
                            <a16:creationId xmlns:a16="http://schemas.microsoft.com/office/drawing/2014/main" id="{9A3A2028-58D4-4D51-551A-6C74CFA59E8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38" y="4136"/>
                        <a:ext cx="13" cy="1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3" name="Line 73">
                        <a:extLst>
                          <a:ext uri="{FF2B5EF4-FFF2-40B4-BE49-F238E27FC236}">
                            <a16:creationId xmlns:a16="http://schemas.microsoft.com/office/drawing/2014/main" id="{829B490C-92F4-D8BB-2044-5561B22B793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53" y="4130"/>
                        <a:ext cx="13" cy="12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4" name="Line 74">
                        <a:extLst>
                          <a:ext uri="{FF2B5EF4-FFF2-40B4-BE49-F238E27FC236}">
                            <a16:creationId xmlns:a16="http://schemas.microsoft.com/office/drawing/2014/main" id="{09A3DF83-4671-984B-830D-1EB743F7A8B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02" y="4102"/>
                        <a:ext cx="29" cy="25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5" name="Line 75">
                        <a:extLst>
                          <a:ext uri="{FF2B5EF4-FFF2-40B4-BE49-F238E27FC236}">
                            <a16:creationId xmlns:a16="http://schemas.microsoft.com/office/drawing/2014/main" id="{D72BF07B-F372-F65E-A41D-8C5AC36F4A7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83" y="4122"/>
                        <a:ext cx="38" cy="34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6" name="Line 76">
                        <a:extLst>
                          <a:ext uri="{FF2B5EF4-FFF2-40B4-BE49-F238E27FC236}">
                            <a16:creationId xmlns:a16="http://schemas.microsoft.com/office/drawing/2014/main" id="{91D9B90A-F00B-BAE3-43CE-109CE655C15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09" y="4112"/>
                        <a:ext cx="28" cy="26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7" name="Line 77">
                        <a:extLst>
                          <a:ext uri="{FF2B5EF4-FFF2-40B4-BE49-F238E27FC236}">
                            <a16:creationId xmlns:a16="http://schemas.microsoft.com/office/drawing/2014/main" id="{C0743FB6-0520-CC01-638C-FEE19C44ED5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468" y="4132"/>
                        <a:ext cx="15" cy="14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8" name="Line 78">
                        <a:extLst>
                          <a:ext uri="{FF2B5EF4-FFF2-40B4-BE49-F238E27FC236}">
                            <a16:creationId xmlns:a16="http://schemas.microsoft.com/office/drawing/2014/main" id="{3E34D705-7FC4-D765-DA96-9B857D8B1D1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59" y="4095"/>
                        <a:ext cx="26" cy="20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79" name="Line 79">
                        <a:extLst>
                          <a:ext uri="{FF2B5EF4-FFF2-40B4-BE49-F238E27FC236}">
                            <a16:creationId xmlns:a16="http://schemas.microsoft.com/office/drawing/2014/main" id="{9AA650A0-749F-C768-1E9E-54ABCF4D2F1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28" y="4133"/>
                        <a:ext cx="22" cy="21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0" name="Line 80">
                        <a:extLst>
                          <a:ext uri="{FF2B5EF4-FFF2-40B4-BE49-F238E27FC236}">
                            <a16:creationId xmlns:a16="http://schemas.microsoft.com/office/drawing/2014/main" id="{07DFF868-A1D6-5497-8035-BEEF7AD6B14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50" y="4112"/>
                        <a:ext cx="32" cy="30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1" name="Line 81">
                        <a:extLst>
                          <a:ext uri="{FF2B5EF4-FFF2-40B4-BE49-F238E27FC236}">
                            <a16:creationId xmlns:a16="http://schemas.microsoft.com/office/drawing/2014/main" id="{38A2F1EF-FECE-0A7B-605C-E0B18A8A01E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55" y="4148"/>
                        <a:ext cx="19" cy="1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2" name="Line 82">
                        <a:extLst>
                          <a:ext uri="{FF2B5EF4-FFF2-40B4-BE49-F238E27FC236}">
                            <a16:creationId xmlns:a16="http://schemas.microsoft.com/office/drawing/2014/main" id="{6696C2EA-A92B-C1E3-0920-D6F07F6C6A5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83" y="4120"/>
                        <a:ext cx="32" cy="30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3" name="Line 83">
                        <a:extLst>
                          <a:ext uri="{FF2B5EF4-FFF2-40B4-BE49-F238E27FC236}">
                            <a16:creationId xmlns:a16="http://schemas.microsoft.com/office/drawing/2014/main" id="{4BFCB56D-FE64-E145-1811-1B5D7E00BE2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15" y="4100"/>
                        <a:ext cx="29" cy="28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4" name="Line 84">
                        <a:extLst>
                          <a:ext uri="{FF2B5EF4-FFF2-40B4-BE49-F238E27FC236}">
                            <a16:creationId xmlns:a16="http://schemas.microsoft.com/office/drawing/2014/main" id="{AC1A89DE-4283-373B-E44A-33B4E59781D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89" y="4110"/>
                        <a:ext cx="29" cy="26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5" name="Line 85">
                        <a:extLst>
                          <a:ext uri="{FF2B5EF4-FFF2-40B4-BE49-F238E27FC236}">
                            <a16:creationId xmlns:a16="http://schemas.microsoft.com/office/drawing/2014/main" id="{335B25E9-0038-AE6E-B2F5-E4C64B41187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73" y="4145"/>
                        <a:ext cx="27" cy="2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6" name="Line 86">
                        <a:extLst>
                          <a:ext uri="{FF2B5EF4-FFF2-40B4-BE49-F238E27FC236}">
                            <a16:creationId xmlns:a16="http://schemas.microsoft.com/office/drawing/2014/main" id="{61B4740F-1E76-5943-B9D8-4E9232C3E6C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39" y="4095"/>
                        <a:ext cx="33" cy="3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7" name="Line 87">
                        <a:extLst>
                          <a:ext uri="{FF2B5EF4-FFF2-40B4-BE49-F238E27FC236}">
                            <a16:creationId xmlns:a16="http://schemas.microsoft.com/office/drawing/2014/main" id="{2EE3EFE8-E94F-57E9-FE69-01353C47E5D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24" y="4117"/>
                        <a:ext cx="38" cy="38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8" name="Line 88">
                        <a:extLst>
                          <a:ext uri="{FF2B5EF4-FFF2-40B4-BE49-F238E27FC236}">
                            <a16:creationId xmlns:a16="http://schemas.microsoft.com/office/drawing/2014/main" id="{7B84248E-1B88-9155-21F2-33C3BD9D184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14" y="4148"/>
                        <a:ext cx="33" cy="32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89" name="Line 89">
                        <a:extLst>
                          <a:ext uri="{FF2B5EF4-FFF2-40B4-BE49-F238E27FC236}">
                            <a16:creationId xmlns:a16="http://schemas.microsoft.com/office/drawing/2014/main" id="{F9F97D41-B424-B3D9-49C3-53BE0F2439B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44" y="4130"/>
                        <a:ext cx="30" cy="2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90" name="Line 90">
                        <a:extLst>
                          <a:ext uri="{FF2B5EF4-FFF2-40B4-BE49-F238E27FC236}">
                            <a16:creationId xmlns:a16="http://schemas.microsoft.com/office/drawing/2014/main" id="{BF4B69C9-48F3-0DC2-C432-76017C07817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92" y="4110"/>
                        <a:ext cx="25" cy="25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91" name="Line 91">
                        <a:extLst>
                          <a:ext uri="{FF2B5EF4-FFF2-40B4-BE49-F238E27FC236}">
                            <a16:creationId xmlns:a16="http://schemas.microsoft.com/office/drawing/2014/main" id="{4578D31F-4803-94CA-B884-B85DD363E1D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84" y="4154"/>
                        <a:ext cx="23" cy="22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92" name="Line 92">
                        <a:extLst>
                          <a:ext uri="{FF2B5EF4-FFF2-40B4-BE49-F238E27FC236}">
                            <a16:creationId xmlns:a16="http://schemas.microsoft.com/office/drawing/2014/main" id="{FC39F8DF-7128-7538-351B-11F6F9F08282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10" y="4133"/>
                        <a:ext cx="26" cy="28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C0C0F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</p:grpSp>
                <p:sp>
                  <p:nvSpPr>
                    <p:cNvPr id="2569" name="Line 93">
                      <a:extLst>
                        <a:ext uri="{FF2B5EF4-FFF2-40B4-BE49-F238E27FC236}">
                          <a16:creationId xmlns:a16="http://schemas.microsoft.com/office/drawing/2014/main" id="{213B1F9F-7544-3376-F954-0EF26E165E2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04" y="4094"/>
                      <a:ext cx="1" cy="85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sp>
                <p:nvSpPr>
                  <p:cNvPr id="2501" name="Freeform 94">
                    <a:extLst>
                      <a:ext uri="{FF2B5EF4-FFF2-40B4-BE49-F238E27FC236}">
                        <a16:creationId xmlns:a16="http://schemas.microsoft.com/office/drawing/2014/main" id="{BEAD69EB-07E5-6038-D709-6DD39D4BB0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9" y="4051"/>
                    <a:ext cx="368" cy="225"/>
                  </a:xfrm>
                  <a:custGeom>
                    <a:avLst/>
                    <a:gdLst>
                      <a:gd name="T0" fmla="*/ 0 w 1841"/>
                      <a:gd name="T1" fmla="*/ 0 h 1123"/>
                      <a:gd name="T2" fmla="*/ 0 w 1841"/>
                      <a:gd name="T3" fmla="*/ 0 h 1123"/>
                      <a:gd name="T4" fmla="*/ 0 w 1841"/>
                      <a:gd name="T5" fmla="*/ 0 h 1123"/>
                      <a:gd name="T6" fmla="*/ 0 w 1841"/>
                      <a:gd name="T7" fmla="*/ 0 h 1123"/>
                      <a:gd name="T8" fmla="*/ 0 w 1841"/>
                      <a:gd name="T9" fmla="*/ 0 h 1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41" h="1123">
                        <a:moveTo>
                          <a:pt x="0" y="0"/>
                        </a:moveTo>
                        <a:lnTo>
                          <a:pt x="0" y="1123"/>
                        </a:lnTo>
                        <a:lnTo>
                          <a:pt x="1841" y="662"/>
                        </a:lnTo>
                        <a:lnTo>
                          <a:pt x="1841" y="20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502" name="Freeform 95">
                    <a:extLst>
                      <a:ext uri="{FF2B5EF4-FFF2-40B4-BE49-F238E27FC236}">
                        <a16:creationId xmlns:a16="http://schemas.microsoft.com/office/drawing/2014/main" id="{E93B2854-2341-7E0D-B960-2A49192A1C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26" y="4141"/>
                    <a:ext cx="45" cy="69"/>
                  </a:xfrm>
                  <a:custGeom>
                    <a:avLst/>
                    <a:gdLst>
                      <a:gd name="T0" fmla="*/ 0 w 226"/>
                      <a:gd name="T1" fmla="*/ 0 h 347"/>
                      <a:gd name="T2" fmla="*/ 0 w 226"/>
                      <a:gd name="T3" fmla="*/ 0 h 347"/>
                      <a:gd name="T4" fmla="*/ 0 w 226"/>
                      <a:gd name="T5" fmla="*/ 0 h 347"/>
                      <a:gd name="T6" fmla="*/ 0 w 226"/>
                      <a:gd name="T7" fmla="*/ 0 h 347"/>
                      <a:gd name="T8" fmla="*/ 0 w 226"/>
                      <a:gd name="T9" fmla="*/ 0 h 34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6" h="347">
                        <a:moveTo>
                          <a:pt x="0" y="347"/>
                        </a:moveTo>
                        <a:lnTo>
                          <a:pt x="0" y="12"/>
                        </a:lnTo>
                        <a:lnTo>
                          <a:pt x="226" y="0"/>
                        </a:lnTo>
                        <a:lnTo>
                          <a:pt x="226" y="292"/>
                        </a:lnTo>
                        <a:lnTo>
                          <a:pt x="0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grpSp>
                <p:nvGrpSpPr>
                  <p:cNvPr id="2503" name="Group 96">
                    <a:extLst>
                      <a:ext uri="{FF2B5EF4-FFF2-40B4-BE49-F238E27FC236}">
                        <a16:creationId xmlns:a16="http://schemas.microsoft.com/office/drawing/2014/main" id="{7A365284-6241-09D1-0287-3D54652CD90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086" y="4106"/>
                    <a:ext cx="22" cy="46"/>
                    <a:chOff x="2086" y="4106"/>
                    <a:chExt cx="22" cy="46"/>
                  </a:xfrm>
                </p:grpSpPr>
                <p:sp>
                  <p:nvSpPr>
                    <p:cNvPr id="2535" name="Freeform 97">
                      <a:extLst>
                        <a:ext uri="{FF2B5EF4-FFF2-40B4-BE49-F238E27FC236}">
                          <a16:creationId xmlns:a16="http://schemas.microsoft.com/office/drawing/2014/main" id="{4C60B07C-0B7B-FF27-9234-28A564E575B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86" y="4106"/>
                      <a:ext cx="22" cy="46"/>
                    </a:xfrm>
                    <a:custGeom>
                      <a:avLst/>
                      <a:gdLst>
                        <a:gd name="T0" fmla="*/ 0 w 108"/>
                        <a:gd name="T1" fmla="*/ 0 h 231"/>
                        <a:gd name="T2" fmla="*/ 0 w 108"/>
                        <a:gd name="T3" fmla="*/ 0 h 231"/>
                        <a:gd name="T4" fmla="*/ 0 w 108"/>
                        <a:gd name="T5" fmla="*/ 0 h 231"/>
                        <a:gd name="T6" fmla="*/ 0 w 108"/>
                        <a:gd name="T7" fmla="*/ 0 h 231"/>
                        <a:gd name="T8" fmla="*/ 0 w 108"/>
                        <a:gd name="T9" fmla="*/ 0 h 2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08" h="231">
                          <a:moveTo>
                            <a:pt x="0" y="0"/>
                          </a:moveTo>
                          <a:lnTo>
                            <a:pt x="108" y="6"/>
                          </a:lnTo>
                          <a:lnTo>
                            <a:pt x="108" y="226"/>
                          </a:lnTo>
                          <a:lnTo>
                            <a:pt x="0" y="231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36" name="Line 98">
                      <a:extLst>
                        <a:ext uri="{FF2B5EF4-FFF2-40B4-BE49-F238E27FC236}">
                          <a16:creationId xmlns:a16="http://schemas.microsoft.com/office/drawing/2014/main" id="{7CD9C5EB-3019-52BE-867F-CC6B2AB93C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92" y="4126"/>
                      <a:ext cx="8" cy="8"/>
                    </a:xfrm>
                    <a:prstGeom prst="line">
                      <a:avLst/>
                    </a:prstGeom>
                    <a:noFill/>
                    <a:ln w="1588">
                      <a:solidFill>
                        <a:srgbClr val="7485A4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37" name="Line 99">
                      <a:extLst>
                        <a:ext uri="{FF2B5EF4-FFF2-40B4-BE49-F238E27FC236}">
                          <a16:creationId xmlns:a16="http://schemas.microsoft.com/office/drawing/2014/main" id="{A69CD6EE-9CBD-A345-F7BD-D4627095392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90" y="4132"/>
                      <a:ext cx="10" cy="10"/>
                    </a:xfrm>
                    <a:prstGeom prst="line">
                      <a:avLst/>
                    </a:prstGeom>
                    <a:noFill/>
                    <a:ln w="1588">
                      <a:solidFill>
                        <a:srgbClr val="7485A4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38" name="Line 100">
                      <a:extLst>
                        <a:ext uri="{FF2B5EF4-FFF2-40B4-BE49-F238E27FC236}">
                          <a16:creationId xmlns:a16="http://schemas.microsoft.com/office/drawing/2014/main" id="{A8682FEE-BE0D-C40F-D2A6-6ACD7024430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100" y="4124"/>
                      <a:ext cx="5" cy="6"/>
                    </a:xfrm>
                    <a:prstGeom prst="line">
                      <a:avLst/>
                    </a:prstGeom>
                    <a:noFill/>
                    <a:ln w="1588">
                      <a:solidFill>
                        <a:srgbClr val="7485A4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39" name="Line 101">
                      <a:extLst>
                        <a:ext uri="{FF2B5EF4-FFF2-40B4-BE49-F238E27FC236}">
                          <a16:creationId xmlns:a16="http://schemas.microsoft.com/office/drawing/2014/main" id="{1614C3E6-04E0-207A-5B79-219260CF02E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86" y="4121"/>
                      <a:ext cx="22" cy="1"/>
                    </a:xfrm>
                    <a:prstGeom prst="line">
                      <a:avLst/>
                    </a:prstGeom>
                    <a:noFill/>
                    <a:ln w="1588">
                      <a:solidFill>
                        <a:srgbClr val="272B36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0" name="Line 102">
                      <a:extLst>
                        <a:ext uri="{FF2B5EF4-FFF2-40B4-BE49-F238E27FC236}">
                          <a16:creationId xmlns:a16="http://schemas.microsoft.com/office/drawing/2014/main" id="{DB59A282-92C4-D541-7D0E-C5B9527AF03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86" y="4137"/>
                      <a:ext cx="22" cy="1"/>
                    </a:xfrm>
                    <a:prstGeom prst="line">
                      <a:avLst/>
                    </a:prstGeom>
                    <a:noFill/>
                    <a:ln w="1588">
                      <a:solidFill>
                        <a:srgbClr val="272B36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1" name="Line 103">
                      <a:extLst>
                        <a:ext uri="{FF2B5EF4-FFF2-40B4-BE49-F238E27FC236}">
                          <a16:creationId xmlns:a16="http://schemas.microsoft.com/office/drawing/2014/main" id="{8618CD53-0B2C-DC79-8BE8-D64615FA3EF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97" y="4107"/>
                      <a:ext cx="1" cy="45"/>
                    </a:xfrm>
                    <a:prstGeom prst="line">
                      <a:avLst/>
                    </a:prstGeom>
                    <a:noFill/>
                    <a:ln w="1588">
                      <a:solidFill>
                        <a:srgbClr val="272B36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42" name="Freeform 104">
                      <a:extLst>
                        <a:ext uri="{FF2B5EF4-FFF2-40B4-BE49-F238E27FC236}">
                          <a16:creationId xmlns:a16="http://schemas.microsoft.com/office/drawing/2014/main" id="{B69E9B20-C8CA-FC57-4230-615561BD860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86" y="4106"/>
                      <a:ext cx="22" cy="46"/>
                    </a:xfrm>
                    <a:custGeom>
                      <a:avLst/>
                      <a:gdLst>
                        <a:gd name="T0" fmla="*/ 0 w 108"/>
                        <a:gd name="T1" fmla="*/ 0 h 231"/>
                        <a:gd name="T2" fmla="*/ 0 w 108"/>
                        <a:gd name="T3" fmla="*/ 0 h 231"/>
                        <a:gd name="T4" fmla="*/ 0 w 108"/>
                        <a:gd name="T5" fmla="*/ 0 h 231"/>
                        <a:gd name="T6" fmla="*/ 0 w 108"/>
                        <a:gd name="T7" fmla="*/ 0 h 231"/>
                        <a:gd name="T8" fmla="*/ 0 w 108"/>
                        <a:gd name="T9" fmla="*/ 0 h 23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08" h="231">
                          <a:moveTo>
                            <a:pt x="0" y="0"/>
                          </a:moveTo>
                          <a:lnTo>
                            <a:pt x="108" y="6"/>
                          </a:lnTo>
                          <a:lnTo>
                            <a:pt x="108" y="226"/>
                          </a:lnTo>
                          <a:lnTo>
                            <a:pt x="0" y="23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chemeClr val="folHlink"/>
                    </a:solidFill>
                    <a:ln w="3175">
                      <a:solidFill>
                        <a:srgbClr val="21212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504" name="Group 105">
                    <a:extLst>
                      <a:ext uri="{FF2B5EF4-FFF2-40B4-BE49-F238E27FC236}">
                        <a16:creationId xmlns:a16="http://schemas.microsoft.com/office/drawing/2014/main" id="{A3415745-7442-23B2-133D-43910D7785C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799" y="4077"/>
                    <a:ext cx="201" cy="145"/>
                    <a:chOff x="1799" y="4077"/>
                    <a:chExt cx="201" cy="145"/>
                  </a:xfrm>
                </p:grpSpPr>
                <p:sp>
                  <p:nvSpPr>
                    <p:cNvPr id="2505" name="Freeform 106">
                      <a:extLst>
                        <a:ext uri="{FF2B5EF4-FFF2-40B4-BE49-F238E27FC236}">
                          <a16:creationId xmlns:a16="http://schemas.microsoft.com/office/drawing/2014/main" id="{3C23280D-A5B2-9BD6-CD67-1D120D5CFC2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99" y="4077"/>
                      <a:ext cx="201" cy="145"/>
                    </a:xfrm>
                    <a:custGeom>
                      <a:avLst/>
                      <a:gdLst>
                        <a:gd name="T0" fmla="*/ 0 w 1006"/>
                        <a:gd name="T1" fmla="*/ 0 h 725"/>
                        <a:gd name="T2" fmla="*/ 0 w 1006"/>
                        <a:gd name="T3" fmla="*/ 0 h 725"/>
                        <a:gd name="T4" fmla="*/ 0 w 1006"/>
                        <a:gd name="T5" fmla="*/ 0 h 725"/>
                        <a:gd name="T6" fmla="*/ 0 w 1006"/>
                        <a:gd name="T7" fmla="*/ 0 h 725"/>
                        <a:gd name="T8" fmla="*/ 0 w 1006"/>
                        <a:gd name="T9" fmla="*/ 0 h 7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006" h="725">
                          <a:moveTo>
                            <a:pt x="1006" y="56"/>
                          </a:moveTo>
                          <a:lnTo>
                            <a:pt x="1006" y="546"/>
                          </a:lnTo>
                          <a:lnTo>
                            <a:pt x="0" y="725"/>
                          </a:lnTo>
                          <a:lnTo>
                            <a:pt x="0" y="0"/>
                          </a:lnTo>
                          <a:lnTo>
                            <a:pt x="1006" y="56"/>
                          </a:lnTo>
                          <a:close/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06" name="Line 107">
                      <a:extLst>
                        <a:ext uri="{FF2B5EF4-FFF2-40B4-BE49-F238E27FC236}">
                          <a16:creationId xmlns:a16="http://schemas.microsoft.com/office/drawing/2014/main" id="{48265342-F4EC-067E-BA59-70CAFA4980F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81" y="4082"/>
                      <a:ext cx="1" cy="127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30354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07" name="Line 108">
                      <a:extLst>
                        <a:ext uri="{FF2B5EF4-FFF2-40B4-BE49-F238E27FC236}">
                          <a16:creationId xmlns:a16="http://schemas.microsoft.com/office/drawing/2014/main" id="{78297507-95DA-6606-D7FD-6F1C96AC6BA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03" y="4083"/>
                      <a:ext cx="1" cy="122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30354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08" name="Line 109">
                      <a:extLst>
                        <a:ext uri="{FF2B5EF4-FFF2-40B4-BE49-F238E27FC236}">
                          <a16:creationId xmlns:a16="http://schemas.microsoft.com/office/drawing/2014/main" id="{13ADD7CD-6820-3208-6435-3B8A8411BD0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5" y="4085"/>
                      <a:ext cx="1" cy="116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303543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09" name="Freeform 110">
                      <a:extLst>
                        <a:ext uri="{FF2B5EF4-FFF2-40B4-BE49-F238E27FC236}">
                          <a16:creationId xmlns:a16="http://schemas.microsoft.com/office/drawing/2014/main" id="{37CB82F9-9B58-251D-C2D4-0BFA6223BED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802" y="4077"/>
                      <a:ext cx="198" cy="145"/>
                    </a:xfrm>
                    <a:custGeom>
                      <a:avLst/>
                      <a:gdLst>
                        <a:gd name="T0" fmla="*/ 0 w 989"/>
                        <a:gd name="T1" fmla="*/ 0 h 725"/>
                        <a:gd name="T2" fmla="*/ 0 w 989"/>
                        <a:gd name="T3" fmla="*/ 0 h 725"/>
                        <a:gd name="T4" fmla="*/ 0 w 989"/>
                        <a:gd name="T5" fmla="*/ 0 h 725"/>
                        <a:gd name="T6" fmla="*/ 0 w 989"/>
                        <a:gd name="T7" fmla="*/ 0 h 725"/>
                        <a:gd name="T8" fmla="*/ 0 w 989"/>
                        <a:gd name="T9" fmla="*/ 0 h 7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989" h="725">
                          <a:moveTo>
                            <a:pt x="0" y="0"/>
                          </a:moveTo>
                          <a:lnTo>
                            <a:pt x="0" y="725"/>
                          </a:lnTo>
                          <a:lnTo>
                            <a:pt x="989" y="546"/>
                          </a:lnTo>
                          <a:lnTo>
                            <a:pt x="989" y="56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chemeClr val="folHlink"/>
                    </a:solidFill>
                    <a:ln w="3175">
                      <a:solidFill>
                        <a:srgbClr val="212121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0" name="Line 111">
                      <a:extLst>
                        <a:ext uri="{FF2B5EF4-FFF2-40B4-BE49-F238E27FC236}">
                          <a16:creationId xmlns:a16="http://schemas.microsoft.com/office/drawing/2014/main" id="{12667F73-DCE0-9F19-F98A-5296AC241B5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30" y="4080"/>
                      <a:ext cx="1" cy="136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1" name="Line 112">
                      <a:extLst>
                        <a:ext uri="{FF2B5EF4-FFF2-40B4-BE49-F238E27FC236}">
                          <a16:creationId xmlns:a16="http://schemas.microsoft.com/office/drawing/2014/main" id="{D94D8CD0-2E19-059D-964B-27179534B63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81" y="4083"/>
                      <a:ext cx="1" cy="125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2" name="Line 113">
                      <a:extLst>
                        <a:ext uri="{FF2B5EF4-FFF2-40B4-BE49-F238E27FC236}">
                          <a16:creationId xmlns:a16="http://schemas.microsoft.com/office/drawing/2014/main" id="{582BB8AA-710C-59B1-497C-F68EA827F59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04" y="4085"/>
                      <a:ext cx="1" cy="119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3" name="Line 114">
                      <a:extLst>
                        <a:ext uri="{FF2B5EF4-FFF2-40B4-BE49-F238E27FC236}">
                          <a16:creationId xmlns:a16="http://schemas.microsoft.com/office/drawing/2014/main" id="{9BFFF2F1-A35E-B36C-C5B9-4738E1CF48D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43" y="4087"/>
                      <a:ext cx="1" cy="110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4" name="Line 115">
                      <a:extLst>
                        <a:ext uri="{FF2B5EF4-FFF2-40B4-BE49-F238E27FC236}">
                          <a16:creationId xmlns:a16="http://schemas.microsoft.com/office/drawing/2014/main" id="{132640AE-87BC-6E18-AE61-9C548038BE6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60" y="4088"/>
                      <a:ext cx="1" cy="106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5" name="Line 116">
                      <a:extLst>
                        <a:ext uri="{FF2B5EF4-FFF2-40B4-BE49-F238E27FC236}">
                          <a16:creationId xmlns:a16="http://schemas.microsoft.com/office/drawing/2014/main" id="{33F84E9D-F81D-D38C-88A7-C08B8539643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76" y="4090"/>
                      <a:ext cx="1" cy="102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6" name="Line 117">
                      <a:extLst>
                        <a:ext uri="{FF2B5EF4-FFF2-40B4-BE49-F238E27FC236}">
                          <a16:creationId xmlns:a16="http://schemas.microsoft.com/office/drawing/2014/main" id="{BAB1BA98-1752-35EE-4695-EF8F4AAB6F6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92" y="4091"/>
                      <a:ext cx="1" cy="97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grpSp>
                  <p:nvGrpSpPr>
                    <p:cNvPr id="2517" name="Group 118">
                      <a:extLst>
                        <a:ext uri="{FF2B5EF4-FFF2-40B4-BE49-F238E27FC236}">
                          <a16:creationId xmlns:a16="http://schemas.microsoft.com/office/drawing/2014/main" id="{661405FF-8A89-9E1D-7676-9FA9EEB5AE2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17" y="4095"/>
                      <a:ext cx="182" cy="95"/>
                      <a:chOff x="1817" y="4095"/>
                      <a:chExt cx="182" cy="95"/>
                    </a:xfrm>
                  </p:grpSpPr>
                  <p:sp>
                    <p:nvSpPr>
                      <p:cNvPr id="2524" name="Line 119">
                        <a:extLst>
                          <a:ext uri="{FF2B5EF4-FFF2-40B4-BE49-F238E27FC236}">
                            <a16:creationId xmlns:a16="http://schemas.microsoft.com/office/drawing/2014/main" id="{9667FDE1-6188-D920-7E24-64919748C5E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969" y="4095"/>
                        <a:ext cx="25" cy="20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25" name="Line 120">
                        <a:extLst>
                          <a:ext uri="{FF2B5EF4-FFF2-40B4-BE49-F238E27FC236}">
                            <a16:creationId xmlns:a16="http://schemas.microsoft.com/office/drawing/2014/main" id="{EAAF3666-BDA3-8449-E3A8-E527A635FE9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979" y="4148"/>
                        <a:ext cx="20" cy="1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26" name="Line 121">
                        <a:extLst>
                          <a:ext uri="{FF2B5EF4-FFF2-40B4-BE49-F238E27FC236}">
                            <a16:creationId xmlns:a16="http://schemas.microsoft.com/office/drawing/2014/main" id="{4BDF6CFF-751B-9485-A37D-9ED0F0F5201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939" y="4120"/>
                        <a:ext cx="32" cy="30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27" name="Line 122">
                        <a:extLst>
                          <a:ext uri="{FF2B5EF4-FFF2-40B4-BE49-F238E27FC236}">
                            <a16:creationId xmlns:a16="http://schemas.microsoft.com/office/drawing/2014/main" id="{DAD8B77B-BA56-DD0B-D46E-6383CB6ED55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820" y="4102"/>
                        <a:ext cx="28" cy="2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28" name="Line 123">
                        <a:extLst>
                          <a:ext uri="{FF2B5EF4-FFF2-40B4-BE49-F238E27FC236}">
                            <a16:creationId xmlns:a16="http://schemas.microsoft.com/office/drawing/2014/main" id="{816BECCC-C2E9-3161-EB24-50DFECF9709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936" y="4110"/>
                        <a:ext cx="28" cy="26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29" name="Line 124">
                        <a:extLst>
                          <a:ext uri="{FF2B5EF4-FFF2-40B4-BE49-F238E27FC236}">
                            <a16:creationId xmlns:a16="http://schemas.microsoft.com/office/drawing/2014/main" id="{8B40B228-BC2F-704F-E4EC-7DBFE01BE2C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954" y="4145"/>
                        <a:ext cx="27" cy="2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30" name="Line 125">
                        <a:extLst>
                          <a:ext uri="{FF2B5EF4-FFF2-40B4-BE49-F238E27FC236}">
                            <a16:creationId xmlns:a16="http://schemas.microsoft.com/office/drawing/2014/main" id="{B0B4725C-5F72-5B96-A804-B16D7F0FC0D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881" y="4095"/>
                        <a:ext cx="34" cy="3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31" name="Line 126">
                        <a:extLst>
                          <a:ext uri="{FF2B5EF4-FFF2-40B4-BE49-F238E27FC236}">
                            <a16:creationId xmlns:a16="http://schemas.microsoft.com/office/drawing/2014/main" id="{A7970AB7-9FF5-4819-4494-221B2C04CEEF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892" y="4117"/>
                        <a:ext cx="37" cy="38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32" name="Line 127">
                        <a:extLst>
                          <a:ext uri="{FF2B5EF4-FFF2-40B4-BE49-F238E27FC236}">
                            <a16:creationId xmlns:a16="http://schemas.microsoft.com/office/drawing/2014/main" id="{75EFE815-AA61-7502-2D8B-251EE6E6A6A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854" y="4116"/>
                        <a:ext cx="33" cy="31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33" name="Line 128">
                        <a:extLst>
                          <a:ext uri="{FF2B5EF4-FFF2-40B4-BE49-F238E27FC236}">
                            <a16:creationId xmlns:a16="http://schemas.microsoft.com/office/drawing/2014/main" id="{54BD1C6F-1B61-A972-3CA2-167F1084A259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867" y="4163"/>
                        <a:ext cx="30" cy="2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  <p:sp>
                    <p:nvSpPr>
                      <p:cNvPr id="2534" name="Line 129">
                        <a:extLst>
                          <a:ext uri="{FF2B5EF4-FFF2-40B4-BE49-F238E27FC236}">
                            <a16:creationId xmlns:a16="http://schemas.microsoft.com/office/drawing/2014/main" id="{7513C3DA-F703-4369-8872-424D81E3725A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817" y="4133"/>
                        <a:ext cx="27" cy="28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E0E0E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s-MX"/>
                      </a:p>
                    </p:txBody>
                  </p:sp>
                </p:grpSp>
                <p:sp>
                  <p:nvSpPr>
                    <p:cNvPr id="2518" name="Line 130">
                      <a:extLst>
                        <a:ext uri="{FF2B5EF4-FFF2-40B4-BE49-F238E27FC236}">
                          <a16:creationId xmlns:a16="http://schemas.microsoft.com/office/drawing/2014/main" id="{A49CC2A4-6C86-A623-4EC1-56A5ED90716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55" y="4084"/>
                      <a:ext cx="1" cy="125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19" name="Line 131">
                      <a:extLst>
                        <a:ext uri="{FF2B5EF4-FFF2-40B4-BE49-F238E27FC236}">
                          <a16:creationId xmlns:a16="http://schemas.microsoft.com/office/drawing/2014/main" id="{AC6D14D1-947B-4BF1-9BF6-7A313A145FE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02" y="4099"/>
                      <a:ext cx="196" cy="6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20" name="Line 132">
                      <a:extLst>
                        <a:ext uri="{FF2B5EF4-FFF2-40B4-BE49-F238E27FC236}">
                          <a16:creationId xmlns:a16="http://schemas.microsoft.com/office/drawing/2014/main" id="{525EE5A6-A5D7-4331-25A5-1A6927712A0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803" y="4123"/>
                      <a:ext cx="196" cy="1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21" name="Line 133">
                      <a:extLst>
                        <a:ext uri="{FF2B5EF4-FFF2-40B4-BE49-F238E27FC236}">
                          <a16:creationId xmlns:a16="http://schemas.microsoft.com/office/drawing/2014/main" id="{D0C0D63A-C7F5-F404-A398-688753B05FC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804" y="4141"/>
                      <a:ext cx="194" cy="10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22" name="Line 134">
                      <a:extLst>
                        <a:ext uri="{FF2B5EF4-FFF2-40B4-BE49-F238E27FC236}">
                          <a16:creationId xmlns:a16="http://schemas.microsoft.com/office/drawing/2014/main" id="{0F370F19-E44B-2C15-9467-0CD33AB7D1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803" y="4174"/>
                      <a:ext cx="197" cy="23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523" name="Line 135">
                      <a:extLst>
                        <a:ext uri="{FF2B5EF4-FFF2-40B4-BE49-F238E27FC236}">
                          <a16:creationId xmlns:a16="http://schemas.microsoft.com/office/drawing/2014/main" id="{B34823A5-CB7A-836D-9F10-B9CD50F2CA3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804" y="4157"/>
                      <a:ext cx="196" cy="18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40404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</p:grpSp>
          </p:grpSp>
          <p:sp>
            <p:nvSpPr>
              <p:cNvPr id="2077" name="Rectangle 136" descr="20%">
                <a:extLst>
                  <a:ext uri="{FF2B5EF4-FFF2-40B4-BE49-F238E27FC236}">
                    <a16:creationId xmlns:a16="http://schemas.microsoft.com/office/drawing/2014/main" id="{5A707E88-6D4F-0503-A627-959CF16F38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" y="2223"/>
                <a:ext cx="522" cy="177"/>
              </a:xfrm>
              <a:prstGeom prst="rect">
                <a:avLst/>
              </a:prstGeom>
              <a:blipFill dpi="0" rotWithShape="0">
                <a:blip r:embed="rId8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sp>
            <p:nvSpPr>
              <p:cNvPr id="2078" name="Rectangle 137">
                <a:extLst>
                  <a:ext uri="{FF2B5EF4-FFF2-40B4-BE49-F238E27FC236}">
                    <a16:creationId xmlns:a16="http://schemas.microsoft.com/office/drawing/2014/main" id="{212D2B2B-E683-8ED3-36B8-D0A39B1187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1" y="2268"/>
                <a:ext cx="131" cy="13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sp>
            <p:nvSpPr>
              <p:cNvPr id="2079" name="Rectangle 138">
                <a:extLst>
                  <a:ext uri="{FF2B5EF4-FFF2-40B4-BE49-F238E27FC236}">
                    <a16:creationId xmlns:a16="http://schemas.microsoft.com/office/drawing/2014/main" id="{CA646B6A-1C4E-7905-6C0B-A54689AF8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3" y="2275"/>
                <a:ext cx="128" cy="121"/>
              </a:xfrm>
              <a:prstGeom prst="rect">
                <a:avLst/>
              </a:prstGeom>
              <a:solidFill>
                <a:srgbClr val="9DE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grpSp>
            <p:nvGrpSpPr>
              <p:cNvPr id="2080" name="Group 139">
                <a:extLst>
                  <a:ext uri="{FF2B5EF4-FFF2-40B4-BE49-F238E27FC236}">
                    <a16:creationId xmlns:a16="http://schemas.microsoft.com/office/drawing/2014/main" id="{AA61A769-19FE-D31E-6AAE-8A711C277E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48" y="2275"/>
                <a:ext cx="14" cy="96"/>
                <a:chOff x="3248" y="2275"/>
                <a:chExt cx="14" cy="95"/>
              </a:xfrm>
            </p:grpSpPr>
            <p:sp>
              <p:nvSpPr>
                <p:cNvPr id="2488" name="Freeform 140">
                  <a:extLst>
                    <a:ext uri="{FF2B5EF4-FFF2-40B4-BE49-F238E27FC236}">
                      <a16:creationId xmlns:a16="http://schemas.microsoft.com/office/drawing/2014/main" id="{576EF537-0038-4478-639B-55D428B205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8" y="2275"/>
                  <a:ext cx="5" cy="95"/>
                </a:xfrm>
                <a:custGeom>
                  <a:avLst/>
                  <a:gdLst>
                    <a:gd name="T0" fmla="*/ 0 w 140"/>
                    <a:gd name="T1" fmla="*/ 0 h 1527"/>
                    <a:gd name="T2" fmla="*/ 0 w 140"/>
                    <a:gd name="T3" fmla="*/ 0 h 1527"/>
                    <a:gd name="T4" fmla="*/ 0 w 140"/>
                    <a:gd name="T5" fmla="*/ 0 h 1527"/>
                    <a:gd name="T6" fmla="*/ 0 w 140"/>
                    <a:gd name="T7" fmla="*/ 0 h 1527"/>
                    <a:gd name="T8" fmla="*/ 0 w 140"/>
                    <a:gd name="T9" fmla="*/ 0 h 1527"/>
                    <a:gd name="T10" fmla="*/ 0 w 140"/>
                    <a:gd name="T11" fmla="*/ 0 h 1527"/>
                    <a:gd name="T12" fmla="*/ 0 w 140"/>
                    <a:gd name="T13" fmla="*/ 0 h 1527"/>
                    <a:gd name="T14" fmla="*/ 0 w 140"/>
                    <a:gd name="T15" fmla="*/ 0 h 1527"/>
                    <a:gd name="T16" fmla="*/ 0 w 140"/>
                    <a:gd name="T17" fmla="*/ 0 h 1527"/>
                    <a:gd name="T18" fmla="*/ 0 w 140"/>
                    <a:gd name="T19" fmla="*/ 0 h 1527"/>
                    <a:gd name="T20" fmla="*/ 0 w 140"/>
                    <a:gd name="T21" fmla="*/ 0 h 1527"/>
                    <a:gd name="T22" fmla="*/ 0 w 140"/>
                    <a:gd name="T23" fmla="*/ 0 h 1527"/>
                    <a:gd name="T24" fmla="*/ 0 w 140"/>
                    <a:gd name="T25" fmla="*/ 0 h 1527"/>
                    <a:gd name="T26" fmla="*/ 0 w 140"/>
                    <a:gd name="T27" fmla="*/ 0 h 1527"/>
                    <a:gd name="T28" fmla="*/ 0 w 140"/>
                    <a:gd name="T29" fmla="*/ 0 h 1527"/>
                    <a:gd name="T30" fmla="*/ 0 w 140"/>
                    <a:gd name="T31" fmla="*/ 0 h 1527"/>
                    <a:gd name="T32" fmla="*/ 0 w 140"/>
                    <a:gd name="T33" fmla="*/ 0 h 1527"/>
                    <a:gd name="T34" fmla="*/ 0 w 140"/>
                    <a:gd name="T35" fmla="*/ 0 h 1527"/>
                    <a:gd name="T36" fmla="*/ 0 w 140"/>
                    <a:gd name="T37" fmla="*/ 0 h 1527"/>
                    <a:gd name="T38" fmla="*/ 0 w 140"/>
                    <a:gd name="T39" fmla="*/ 0 h 152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0" t="0" r="r" b="b"/>
                  <a:pathLst>
                    <a:path w="140" h="1527">
                      <a:moveTo>
                        <a:pt x="37" y="0"/>
                      </a:moveTo>
                      <a:lnTo>
                        <a:pt x="37" y="242"/>
                      </a:lnTo>
                      <a:lnTo>
                        <a:pt x="25" y="242"/>
                      </a:lnTo>
                      <a:lnTo>
                        <a:pt x="25" y="485"/>
                      </a:lnTo>
                      <a:lnTo>
                        <a:pt x="14" y="485"/>
                      </a:lnTo>
                      <a:lnTo>
                        <a:pt x="14" y="713"/>
                      </a:lnTo>
                      <a:lnTo>
                        <a:pt x="7" y="713"/>
                      </a:lnTo>
                      <a:lnTo>
                        <a:pt x="7" y="1019"/>
                      </a:lnTo>
                      <a:lnTo>
                        <a:pt x="0" y="1019"/>
                      </a:lnTo>
                      <a:lnTo>
                        <a:pt x="0" y="1527"/>
                      </a:lnTo>
                      <a:lnTo>
                        <a:pt x="76" y="1527"/>
                      </a:lnTo>
                      <a:lnTo>
                        <a:pt x="140" y="1014"/>
                      </a:lnTo>
                      <a:lnTo>
                        <a:pt x="140" y="712"/>
                      </a:lnTo>
                      <a:lnTo>
                        <a:pt x="133" y="712"/>
                      </a:lnTo>
                      <a:lnTo>
                        <a:pt x="133" y="485"/>
                      </a:lnTo>
                      <a:lnTo>
                        <a:pt x="124" y="485"/>
                      </a:lnTo>
                      <a:lnTo>
                        <a:pt x="124" y="242"/>
                      </a:lnTo>
                      <a:lnTo>
                        <a:pt x="113" y="242"/>
                      </a:lnTo>
                      <a:lnTo>
                        <a:pt x="113" y="0"/>
                      </a:lnTo>
                      <a:lnTo>
                        <a:pt x="37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489" name="Freeform 141">
                  <a:extLst>
                    <a:ext uri="{FF2B5EF4-FFF2-40B4-BE49-F238E27FC236}">
                      <a16:creationId xmlns:a16="http://schemas.microsoft.com/office/drawing/2014/main" id="{2101C205-736D-A8CF-E7BE-B5CD67A3D9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56" y="2275"/>
                  <a:ext cx="6" cy="95"/>
                </a:xfrm>
                <a:custGeom>
                  <a:avLst/>
                  <a:gdLst>
                    <a:gd name="T0" fmla="*/ 0 w 147"/>
                    <a:gd name="T1" fmla="*/ 0 h 1527"/>
                    <a:gd name="T2" fmla="*/ 0 w 147"/>
                    <a:gd name="T3" fmla="*/ 0 h 1527"/>
                    <a:gd name="T4" fmla="*/ 0 w 147"/>
                    <a:gd name="T5" fmla="*/ 0 h 1527"/>
                    <a:gd name="T6" fmla="*/ 0 w 147"/>
                    <a:gd name="T7" fmla="*/ 0 h 1527"/>
                    <a:gd name="T8" fmla="*/ 0 w 147"/>
                    <a:gd name="T9" fmla="*/ 0 h 1527"/>
                    <a:gd name="T10" fmla="*/ 0 w 147"/>
                    <a:gd name="T11" fmla="*/ 0 h 1527"/>
                    <a:gd name="T12" fmla="*/ 0 w 147"/>
                    <a:gd name="T13" fmla="*/ 0 h 1527"/>
                    <a:gd name="T14" fmla="*/ 0 w 147"/>
                    <a:gd name="T15" fmla="*/ 0 h 1527"/>
                    <a:gd name="T16" fmla="*/ 0 w 147"/>
                    <a:gd name="T17" fmla="*/ 0 h 1527"/>
                    <a:gd name="T18" fmla="*/ 0 w 147"/>
                    <a:gd name="T19" fmla="*/ 0 h 1527"/>
                    <a:gd name="T20" fmla="*/ 0 w 147"/>
                    <a:gd name="T21" fmla="*/ 0 h 1527"/>
                    <a:gd name="T22" fmla="*/ 0 w 147"/>
                    <a:gd name="T23" fmla="*/ 0 h 1527"/>
                    <a:gd name="T24" fmla="*/ 0 w 147"/>
                    <a:gd name="T25" fmla="*/ 0 h 1527"/>
                    <a:gd name="T26" fmla="*/ 0 w 147"/>
                    <a:gd name="T27" fmla="*/ 0 h 1527"/>
                    <a:gd name="T28" fmla="*/ 0 w 147"/>
                    <a:gd name="T29" fmla="*/ 0 h 1527"/>
                    <a:gd name="T30" fmla="*/ 0 w 147"/>
                    <a:gd name="T31" fmla="*/ 0 h 1527"/>
                    <a:gd name="T32" fmla="*/ 0 w 147"/>
                    <a:gd name="T33" fmla="*/ 0 h 1527"/>
                    <a:gd name="T34" fmla="*/ 0 w 147"/>
                    <a:gd name="T35" fmla="*/ 0 h 1527"/>
                    <a:gd name="T36" fmla="*/ 0 w 147"/>
                    <a:gd name="T37" fmla="*/ 0 h 1527"/>
                    <a:gd name="T38" fmla="*/ 0 w 147"/>
                    <a:gd name="T39" fmla="*/ 0 h 1527"/>
                    <a:gd name="T40" fmla="*/ 0 w 147"/>
                    <a:gd name="T41" fmla="*/ 0 h 15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47" h="1527">
                      <a:moveTo>
                        <a:pt x="35" y="0"/>
                      </a:moveTo>
                      <a:lnTo>
                        <a:pt x="35" y="242"/>
                      </a:lnTo>
                      <a:lnTo>
                        <a:pt x="24" y="242"/>
                      </a:lnTo>
                      <a:lnTo>
                        <a:pt x="24" y="485"/>
                      </a:lnTo>
                      <a:lnTo>
                        <a:pt x="14" y="485"/>
                      </a:lnTo>
                      <a:lnTo>
                        <a:pt x="14" y="713"/>
                      </a:lnTo>
                      <a:lnTo>
                        <a:pt x="7" y="713"/>
                      </a:lnTo>
                      <a:lnTo>
                        <a:pt x="7" y="1019"/>
                      </a:lnTo>
                      <a:lnTo>
                        <a:pt x="0" y="1019"/>
                      </a:lnTo>
                      <a:lnTo>
                        <a:pt x="0" y="1527"/>
                      </a:lnTo>
                      <a:lnTo>
                        <a:pt x="147" y="1527"/>
                      </a:lnTo>
                      <a:lnTo>
                        <a:pt x="147" y="1018"/>
                      </a:lnTo>
                      <a:lnTo>
                        <a:pt x="140" y="1018"/>
                      </a:lnTo>
                      <a:lnTo>
                        <a:pt x="139" y="712"/>
                      </a:lnTo>
                      <a:lnTo>
                        <a:pt x="132" y="712"/>
                      </a:lnTo>
                      <a:lnTo>
                        <a:pt x="132" y="485"/>
                      </a:lnTo>
                      <a:lnTo>
                        <a:pt x="121" y="485"/>
                      </a:lnTo>
                      <a:lnTo>
                        <a:pt x="121" y="242"/>
                      </a:lnTo>
                      <a:lnTo>
                        <a:pt x="111" y="242"/>
                      </a:lnTo>
                      <a:lnTo>
                        <a:pt x="111" y="0"/>
                      </a:lnTo>
                      <a:lnTo>
                        <a:pt x="35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2081" name="Group 142">
                <a:extLst>
                  <a:ext uri="{FF2B5EF4-FFF2-40B4-BE49-F238E27FC236}">
                    <a16:creationId xmlns:a16="http://schemas.microsoft.com/office/drawing/2014/main" id="{DB67A5F4-8A01-8EE8-62CE-C778ABE457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58" y="2351"/>
                <a:ext cx="23" cy="41"/>
                <a:chOff x="3258" y="2351"/>
                <a:chExt cx="23" cy="41"/>
              </a:xfrm>
            </p:grpSpPr>
            <p:grpSp>
              <p:nvGrpSpPr>
                <p:cNvPr id="2477" name="Group 143">
                  <a:extLst>
                    <a:ext uri="{FF2B5EF4-FFF2-40B4-BE49-F238E27FC236}">
                      <a16:creationId xmlns:a16="http://schemas.microsoft.com/office/drawing/2014/main" id="{6BBEB982-0500-97B8-8FC4-130A8D814EE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58" y="2351"/>
                  <a:ext cx="23" cy="41"/>
                  <a:chOff x="3258" y="2351"/>
                  <a:chExt cx="23" cy="41"/>
                </a:xfrm>
              </p:grpSpPr>
              <p:grpSp>
                <p:nvGrpSpPr>
                  <p:cNvPr id="2482" name="Group 144">
                    <a:extLst>
                      <a:ext uri="{FF2B5EF4-FFF2-40B4-BE49-F238E27FC236}">
                        <a16:creationId xmlns:a16="http://schemas.microsoft.com/office/drawing/2014/main" id="{43C0ECD0-AB7C-301F-7984-A94A44A5A5D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64" y="2351"/>
                    <a:ext cx="6" cy="20"/>
                    <a:chOff x="3264" y="2351"/>
                    <a:chExt cx="6" cy="20"/>
                  </a:xfrm>
                </p:grpSpPr>
                <p:sp>
                  <p:nvSpPr>
                    <p:cNvPr id="2486" name="Rectangle 145">
                      <a:extLst>
                        <a:ext uri="{FF2B5EF4-FFF2-40B4-BE49-F238E27FC236}">
                          <a16:creationId xmlns:a16="http://schemas.microsoft.com/office/drawing/2014/main" id="{1D395381-0653-9A5C-267B-05B9F78D066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65" y="2351"/>
                      <a:ext cx="4" cy="4"/>
                    </a:xfrm>
                    <a:prstGeom prst="rect">
                      <a:avLst/>
                    </a:prstGeom>
                    <a:solidFill>
                      <a:srgbClr val="80808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87" name="Rectangle 146">
                      <a:extLst>
                        <a:ext uri="{FF2B5EF4-FFF2-40B4-BE49-F238E27FC236}">
                          <a16:creationId xmlns:a16="http://schemas.microsoft.com/office/drawing/2014/main" id="{387C4236-8E0D-B485-7202-8BD66DAD05D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64" y="2354"/>
                      <a:ext cx="6" cy="17"/>
                    </a:xfrm>
                    <a:prstGeom prst="rect">
                      <a:avLst/>
                    </a:prstGeom>
                    <a:solidFill>
                      <a:srgbClr val="80808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</p:grpSp>
              <p:grpSp>
                <p:nvGrpSpPr>
                  <p:cNvPr id="2483" name="Group 147">
                    <a:extLst>
                      <a:ext uri="{FF2B5EF4-FFF2-40B4-BE49-F238E27FC236}">
                        <a16:creationId xmlns:a16="http://schemas.microsoft.com/office/drawing/2014/main" id="{6748DFB0-ED75-6741-4C05-B24157FAE1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58" y="2369"/>
                    <a:ext cx="23" cy="23"/>
                    <a:chOff x="3258" y="2369"/>
                    <a:chExt cx="23" cy="23"/>
                  </a:xfrm>
                </p:grpSpPr>
                <p:sp>
                  <p:nvSpPr>
                    <p:cNvPr id="2484" name="Rectangle 148">
                      <a:extLst>
                        <a:ext uri="{FF2B5EF4-FFF2-40B4-BE49-F238E27FC236}">
                          <a16:creationId xmlns:a16="http://schemas.microsoft.com/office/drawing/2014/main" id="{4691C8AF-D6AE-5BE8-4FFA-07F83F0C592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59" y="2371"/>
                      <a:ext cx="21" cy="21"/>
                    </a:xfrm>
                    <a:prstGeom prst="rect">
                      <a:avLst/>
                    </a:prstGeom>
                    <a:solidFill>
                      <a:srgbClr val="80808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85" name="Rectangle 149">
                      <a:extLst>
                        <a:ext uri="{FF2B5EF4-FFF2-40B4-BE49-F238E27FC236}">
                          <a16:creationId xmlns:a16="http://schemas.microsoft.com/office/drawing/2014/main" id="{24C3D437-BE41-D3E5-8311-5AF317A8E2D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58" y="2369"/>
                      <a:ext cx="23" cy="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</p:grpSp>
            </p:grpSp>
            <p:grpSp>
              <p:nvGrpSpPr>
                <p:cNvPr id="2478" name="Group 150">
                  <a:extLst>
                    <a:ext uri="{FF2B5EF4-FFF2-40B4-BE49-F238E27FC236}">
                      <a16:creationId xmlns:a16="http://schemas.microsoft.com/office/drawing/2014/main" id="{824BD28C-21AD-D75C-D6FF-2F438511F01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61" y="2375"/>
                  <a:ext cx="17" cy="13"/>
                  <a:chOff x="3261" y="2375"/>
                  <a:chExt cx="17" cy="13"/>
                </a:xfrm>
              </p:grpSpPr>
              <p:sp>
                <p:nvSpPr>
                  <p:cNvPr id="2479" name="Rectangle 151">
                    <a:extLst>
                      <a:ext uri="{FF2B5EF4-FFF2-40B4-BE49-F238E27FC236}">
                        <a16:creationId xmlns:a16="http://schemas.microsoft.com/office/drawing/2014/main" id="{17FFCF39-5E0E-FDA7-7F44-D1A6689F534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61" y="2375"/>
                    <a:ext cx="4" cy="13"/>
                  </a:xfrm>
                  <a:prstGeom prst="rect">
                    <a:avLst/>
                  </a:prstGeom>
                  <a:solidFill>
                    <a:srgbClr val="C0C0C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80" name="Rectangle 152">
                    <a:extLst>
                      <a:ext uri="{FF2B5EF4-FFF2-40B4-BE49-F238E27FC236}">
                        <a16:creationId xmlns:a16="http://schemas.microsoft.com/office/drawing/2014/main" id="{C9FF0315-3EDD-1882-E4DC-238B8B4C56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73" y="2375"/>
                    <a:ext cx="5" cy="13"/>
                  </a:xfrm>
                  <a:prstGeom prst="rect">
                    <a:avLst/>
                  </a:prstGeom>
                  <a:solidFill>
                    <a:srgbClr val="C0C0C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81" name="Rectangle 153">
                    <a:extLst>
                      <a:ext uri="{FF2B5EF4-FFF2-40B4-BE49-F238E27FC236}">
                        <a16:creationId xmlns:a16="http://schemas.microsoft.com/office/drawing/2014/main" id="{152800C3-8344-7DCB-B73C-C0DAD052515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67" y="2375"/>
                    <a:ext cx="4" cy="13"/>
                  </a:xfrm>
                  <a:prstGeom prst="rect">
                    <a:avLst/>
                  </a:prstGeom>
                  <a:solidFill>
                    <a:srgbClr val="C0C0C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</p:grpSp>
          <p:grpSp>
            <p:nvGrpSpPr>
              <p:cNvPr id="2082" name="Group 154">
                <a:extLst>
                  <a:ext uri="{FF2B5EF4-FFF2-40B4-BE49-F238E27FC236}">
                    <a16:creationId xmlns:a16="http://schemas.microsoft.com/office/drawing/2014/main" id="{D36809DC-10F3-41E7-ACE3-99B55C87583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53" y="2363"/>
                <a:ext cx="23" cy="29"/>
                <a:chOff x="3153" y="2362"/>
                <a:chExt cx="23" cy="30"/>
              </a:xfrm>
            </p:grpSpPr>
            <p:grpSp>
              <p:nvGrpSpPr>
                <p:cNvPr id="2468" name="Group 155">
                  <a:extLst>
                    <a:ext uri="{FF2B5EF4-FFF2-40B4-BE49-F238E27FC236}">
                      <a16:creationId xmlns:a16="http://schemas.microsoft.com/office/drawing/2014/main" id="{A435D012-D390-9AFE-E3FB-36DA86367EA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53" y="2362"/>
                  <a:ext cx="23" cy="30"/>
                  <a:chOff x="3153" y="2362"/>
                  <a:chExt cx="23" cy="30"/>
                </a:xfrm>
              </p:grpSpPr>
              <p:sp>
                <p:nvSpPr>
                  <p:cNvPr id="2473" name="Rectangle 156">
                    <a:extLst>
                      <a:ext uri="{FF2B5EF4-FFF2-40B4-BE49-F238E27FC236}">
                        <a16:creationId xmlns:a16="http://schemas.microsoft.com/office/drawing/2014/main" id="{80976207-A960-ACE1-3E2A-AD750741F33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66" y="2362"/>
                    <a:ext cx="7" cy="9"/>
                  </a:xfrm>
                  <a:prstGeom prst="rect">
                    <a:avLst/>
                  </a:prstGeom>
                  <a:solidFill>
                    <a:srgbClr val="80808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grpSp>
                <p:nvGrpSpPr>
                  <p:cNvPr id="2474" name="Group 157">
                    <a:extLst>
                      <a:ext uri="{FF2B5EF4-FFF2-40B4-BE49-F238E27FC236}">
                        <a16:creationId xmlns:a16="http://schemas.microsoft.com/office/drawing/2014/main" id="{B4530D29-1C05-F45A-8E54-71E5BC478C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53" y="2369"/>
                    <a:ext cx="23" cy="23"/>
                    <a:chOff x="3153" y="2369"/>
                    <a:chExt cx="23" cy="23"/>
                  </a:xfrm>
                </p:grpSpPr>
                <p:sp>
                  <p:nvSpPr>
                    <p:cNvPr id="2475" name="Rectangle 158">
                      <a:extLst>
                        <a:ext uri="{FF2B5EF4-FFF2-40B4-BE49-F238E27FC236}">
                          <a16:creationId xmlns:a16="http://schemas.microsoft.com/office/drawing/2014/main" id="{57FE1BDA-A230-B151-702E-4A580E286C9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54" y="2371"/>
                      <a:ext cx="21" cy="21"/>
                    </a:xfrm>
                    <a:prstGeom prst="rect">
                      <a:avLst/>
                    </a:prstGeom>
                    <a:solidFill>
                      <a:srgbClr val="80808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76" name="Rectangle 159">
                      <a:extLst>
                        <a:ext uri="{FF2B5EF4-FFF2-40B4-BE49-F238E27FC236}">
                          <a16:creationId xmlns:a16="http://schemas.microsoft.com/office/drawing/2014/main" id="{65599CFC-C170-2C6C-1196-9F51148A21E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53" y="2369"/>
                      <a:ext cx="23" cy="4"/>
                    </a:xfrm>
                    <a:prstGeom prst="rect">
                      <a:avLst/>
                    </a:prstGeom>
                    <a:solidFill>
                      <a:srgbClr val="C0C0C0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</p:grpSp>
            </p:grpSp>
            <p:grpSp>
              <p:nvGrpSpPr>
                <p:cNvPr id="2469" name="Group 160">
                  <a:extLst>
                    <a:ext uri="{FF2B5EF4-FFF2-40B4-BE49-F238E27FC236}">
                      <a16:creationId xmlns:a16="http://schemas.microsoft.com/office/drawing/2014/main" id="{85C174D3-0E2F-5277-384E-A24840E2882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55" y="2375"/>
                  <a:ext cx="18" cy="13"/>
                  <a:chOff x="3155" y="2375"/>
                  <a:chExt cx="18" cy="13"/>
                </a:xfrm>
              </p:grpSpPr>
              <p:sp>
                <p:nvSpPr>
                  <p:cNvPr id="2470" name="Rectangle 161">
                    <a:extLst>
                      <a:ext uri="{FF2B5EF4-FFF2-40B4-BE49-F238E27FC236}">
                        <a16:creationId xmlns:a16="http://schemas.microsoft.com/office/drawing/2014/main" id="{FE882488-AB9B-1508-1957-AB4C3975B29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2375"/>
                    <a:ext cx="5" cy="13"/>
                  </a:xfrm>
                  <a:prstGeom prst="rect">
                    <a:avLst/>
                  </a:prstGeom>
                  <a:solidFill>
                    <a:srgbClr val="C0C0C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71" name="Rectangle 162">
                    <a:extLst>
                      <a:ext uri="{FF2B5EF4-FFF2-40B4-BE49-F238E27FC236}">
                        <a16:creationId xmlns:a16="http://schemas.microsoft.com/office/drawing/2014/main" id="{B4AA6A70-B5F0-CC6B-AC7A-C247354FED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55" y="2375"/>
                    <a:ext cx="6" cy="13"/>
                  </a:xfrm>
                  <a:prstGeom prst="rect">
                    <a:avLst/>
                  </a:prstGeom>
                  <a:solidFill>
                    <a:srgbClr val="C0C0C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72" name="Rectangle 163">
                    <a:extLst>
                      <a:ext uri="{FF2B5EF4-FFF2-40B4-BE49-F238E27FC236}">
                        <a16:creationId xmlns:a16="http://schemas.microsoft.com/office/drawing/2014/main" id="{257882A4-CB3C-0D07-3BD9-A2869453682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62" y="2375"/>
                    <a:ext cx="5" cy="13"/>
                  </a:xfrm>
                  <a:prstGeom prst="rect">
                    <a:avLst/>
                  </a:prstGeom>
                  <a:solidFill>
                    <a:srgbClr val="C0C0C0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</p:grpSp>
          <p:grpSp>
            <p:nvGrpSpPr>
              <p:cNvPr id="2083" name="Group 164">
                <a:extLst>
                  <a:ext uri="{FF2B5EF4-FFF2-40B4-BE49-F238E27FC236}">
                    <a16:creationId xmlns:a16="http://schemas.microsoft.com/office/drawing/2014/main" id="{0E71CE13-68AF-BECA-B687-EC8FDA3D71B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73" y="2325"/>
                <a:ext cx="88" cy="70"/>
                <a:chOff x="3173" y="2325"/>
                <a:chExt cx="88" cy="70"/>
              </a:xfrm>
            </p:grpSpPr>
            <p:grpSp>
              <p:nvGrpSpPr>
                <p:cNvPr id="2392" name="Group 165">
                  <a:extLst>
                    <a:ext uri="{FF2B5EF4-FFF2-40B4-BE49-F238E27FC236}">
                      <a16:creationId xmlns:a16="http://schemas.microsoft.com/office/drawing/2014/main" id="{41884466-42B0-C4E7-FEFB-AC2D5FD2BFB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73" y="2325"/>
                  <a:ext cx="88" cy="70"/>
                  <a:chOff x="3173" y="2325"/>
                  <a:chExt cx="88" cy="70"/>
                </a:xfrm>
              </p:grpSpPr>
              <p:sp>
                <p:nvSpPr>
                  <p:cNvPr id="2463" name="Rectangle 166">
                    <a:extLst>
                      <a:ext uri="{FF2B5EF4-FFF2-40B4-BE49-F238E27FC236}">
                        <a16:creationId xmlns:a16="http://schemas.microsoft.com/office/drawing/2014/main" id="{CDC13068-810B-68EA-ECE8-6422E40E963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74" y="2337"/>
                    <a:ext cx="85" cy="58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64" name="Rectangle 167">
                    <a:extLst>
                      <a:ext uri="{FF2B5EF4-FFF2-40B4-BE49-F238E27FC236}">
                        <a16:creationId xmlns:a16="http://schemas.microsoft.com/office/drawing/2014/main" id="{0EF7BF8E-A741-F720-022E-1D7FA752FCA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5" y="2327"/>
                    <a:ext cx="7" cy="7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65" name="Rectangle 168">
                    <a:extLst>
                      <a:ext uri="{FF2B5EF4-FFF2-40B4-BE49-F238E27FC236}">
                        <a16:creationId xmlns:a16="http://schemas.microsoft.com/office/drawing/2014/main" id="{1101C004-052E-00B0-EDF2-B0E86A2176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11" y="2325"/>
                    <a:ext cx="8" cy="10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66" name="Rectangle 169">
                    <a:extLst>
                      <a:ext uri="{FF2B5EF4-FFF2-40B4-BE49-F238E27FC236}">
                        <a16:creationId xmlns:a16="http://schemas.microsoft.com/office/drawing/2014/main" id="{11D7BFB1-51A7-6CB4-3BEC-BA65888322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73" y="2333"/>
                    <a:ext cx="88" cy="6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467" name="Rectangle 170">
                    <a:extLst>
                      <a:ext uri="{FF2B5EF4-FFF2-40B4-BE49-F238E27FC236}">
                        <a16:creationId xmlns:a16="http://schemas.microsoft.com/office/drawing/2014/main" id="{E4BB226F-362C-383E-F028-67C9E00804B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74" y="2365"/>
                    <a:ext cx="85" cy="3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  <p:grpSp>
              <p:nvGrpSpPr>
                <p:cNvPr id="2393" name="Group 171">
                  <a:extLst>
                    <a:ext uri="{FF2B5EF4-FFF2-40B4-BE49-F238E27FC236}">
                      <a16:creationId xmlns:a16="http://schemas.microsoft.com/office/drawing/2014/main" id="{174E0C12-7CD8-AC94-378F-AE93FA0A95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76" y="2342"/>
                  <a:ext cx="81" cy="48"/>
                  <a:chOff x="3176" y="2342"/>
                  <a:chExt cx="81" cy="48"/>
                </a:xfrm>
              </p:grpSpPr>
              <p:grpSp>
                <p:nvGrpSpPr>
                  <p:cNvPr id="2398" name="Group 172">
                    <a:extLst>
                      <a:ext uri="{FF2B5EF4-FFF2-40B4-BE49-F238E27FC236}">
                        <a16:creationId xmlns:a16="http://schemas.microsoft.com/office/drawing/2014/main" id="{AAE60B88-FCA9-66FF-DDB0-0261BAB1443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87" y="2371"/>
                    <a:ext cx="11" cy="19"/>
                    <a:chOff x="3187" y="2371"/>
                    <a:chExt cx="11" cy="19"/>
                  </a:xfrm>
                </p:grpSpPr>
                <p:sp>
                  <p:nvSpPr>
                    <p:cNvPr id="2459" name="Rectangle 173">
                      <a:extLst>
                        <a:ext uri="{FF2B5EF4-FFF2-40B4-BE49-F238E27FC236}">
                          <a16:creationId xmlns:a16="http://schemas.microsoft.com/office/drawing/2014/main" id="{85E78B6E-3BDF-68BA-0692-7195E842CB3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8" y="2371"/>
                      <a:ext cx="10" cy="17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60" name="Rectangle 174">
                      <a:extLst>
                        <a:ext uri="{FF2B5EF4-FFF2-40B4-BE49-F238E27FC236}">
                          <a16:creationId xmlns:a16="http://schemas.microsoft.com/office/drawing/2014/main" id="{C4D16B8E-FCAE-2B00-FD97-6D37C370989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7" y="2388"/>
                      <a:ext cx="11" cy="2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61" name="Line 175">
                      <a:extLst>
                        <a:ext uri="{FF2B5EF4-FFF2-40B4-BE49-F238E27FC236}">
                          <a16:creationId xmlns:a16="http://schemas.microsoft.com/office/drawing/2014/main" id="{B3BD4409-5E92-6AE6-3A2E-E923950E001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93" y="2371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62" name="Line 176">
                      <a:extLst>
                        <a:ext uri="{FF2B5EF4-FFF2-40B4-BE49-F238E27FC236}">
                          <a16:creationId xmlns:a16="http://schemas.microsoft.com/office/drawing/2014/main" id="{703F1244-D959-AF0E-4A8E-A1CF531C874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88" y="2379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399" name="Group 177">
                    <a:extLst>
                      <a:ext uri="{FF2B5EF4-FFF2-40B4-BE49-F238E27FC236}">
                        <a16:creationId xmlns:a16="http://schemas.microsoft.com/office/drawing/2014/main" id="{CD847E75-8F44-74F0-9617-DD6829045DF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99" y="2371"/>
                    <a:ext cx="11" cy="19"/>
                    <a:chOff x="3199" y="2371"/>
                    <a:chExt cx="11" cy="19"/>
                  </a:xfrm>
                </p:grpSpPr>
                <p:sp>
                  <p:nvSpPr>
                    <p:cNvPr id="2455" name="Rectangle 178">
                      <a:extLst>
                        <a:ext uri="{FF2B5EF4-FFF2-40B4-BE49-F238E27FC236}">
                          <a16:creationId xmlns:a16="http://schemas.microsoft.com/office/drawing/2014/main" id="{FA5E1DD9-DCF3-4EBB-7356-9AAA16D01B3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00" y="2371"/>
                      <a:ext cx="9" cy="17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56" name="Rectangle 179">
                      <a:extLst>
                        <a:ext uri="{FF2B5EF4-FFF2-40B4-BE49-F238E27FC236}">
                          <a16:creationId xmlns:a16="http://schemas.microsoft.com/office/drawing/2014/main" id="{F88499BC-A6FE-915A-E282-BC819B9A13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99" y="2388"/>
                      <a:ext cx="11" cy="2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57" name="Line 180">
                      <a:extLst>
                        <a:ext uri="{FF2B5EF4-FFF2-40B4-BE49-F238E27FC236}">
                          <a16:creationId xmlns:a16="http://schemas.microsoft.com/office/drawing/2014/main" id="{ED1F285C-9FA1-37D2-E158-1D827D144C3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04" y="2371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58" name="Line 181">
                      <a:extLst>
                        <a:ext uri="{FF2B5EF4-FFF2-40B4-BE49-F238E27FC236}">
                          <a16:creationId xmlns:a16="http://schemas.microsoft.com/office/drawing/2014/main" id="{65CA08EF-ECC3-F314-713D-4D6EAC78347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00" y="2379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0" name="Group 182">
                    <a:extLst>
                      <a:ext uri="{FF2B5EF4-FFF2-40B4-BE49-F238E27FC236}">
                        <a16:creationId xmlns:a16="http://schemas.microsoft.com/office/drawing/2014/main" id="{BF71760A-7409-A395-E88B-D06B56E76C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6" y="2371"/>
                    <a:ext cx="10" cy="19"/>
                    <a:chOff x="3246" y="2371"/>
                    <a:chExt cx="10" cy="19"/>
                  </a:xfrm>
                </p:grpSpPr>
                <p:sp>
                  <p:nvSpPr>
                    <p:cNvPr id="2451" name="Rectangle 183">
                      <a:extLst>
                        <a:ext uri="{FF2B5EF4-FFF2-40B4-BE49-F238E27FC236}">
                          <a16:creationId xmlns:a16="http://schemas.microsoft.com/office/drawing/2014/main" id="{DF615CD4-095F-266F-AC93-312FB52EF03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46" y="2371"/>
                      <a:ext cx="10" cy="17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52" name="Rectangle 184">
                      <a:extLst>
                        <a:ext uri="{FF2B5EF4-FFF2-40B4-BE49-F238E27FC236}">
                          <a16:creationId xmlns:a16="http://schemas.microsoft.com/office/drawing/2014/main" id="{88475262-2D3C-F4C6-0482-1071C8C097F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46" y="2388"/>
                      <a:ext cx="10" cy="2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53" name="Line 185">
                      <a:extLst>
                        <a:ext uri="{FF2B5EF4-FFF2-40B4-BE49-F238E27FC236}">
                          <a16:creationId xmlns:a16="http://schemas.microsoft.com/office/drawing/2014/main" id="{C3CCFAEF-2097-DD54-449E-542009024BD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1" y="2371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54" name="Line 186">
                      <a:extLst>
                        <a:ext uri="{FF2B5EF4-FFF2-40B4-BE49-F238E27FC236}">
                          <a16:creationId xmlns:a16="http://schemas.microsoft.com/office/drawing/2014/main" id="{BA643682-80BC-50EA-67CC-E91D0BF1887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46" y="2379"/>
                      <a:ext cx="10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1" name="Group 187">
                    <a:extLst>
                      <a:ext uri="{FF2B5EF4-FFF2-40B4-BE49-F238E27FC236}">
                        <a16:creationId xmlns:a16="http://schemas.microsoft.com/office/drawing/2014/main" id="{26EBF007-AAF0-9621-8808-773AA2F527F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76" y="2371"/>
                    <a:ext cx="10" cy="19"/>
                    <a:chOff x="3176" y="2371"/>
                    <a:chExt cx="10" cy="19"/>
                  </a:xfrm>
                </p:grpSpPr>
                <p:sp>
                  <p:nvSpPr>
                    <p:cNvPr id="2447" name="Rectangle 188">
                      <a:extLst>
                        <a:ext uri="{FF2B5EF4-FFF2-40B4-BE49-F238E27FC236}">
                          <a16:creationId xmlns:a16="http://schemas.microsoft.com/office/drawing/2014/main" id="{4E88C8A6-A127-F613-5C73-A1E79715B18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6" y="2371"/>
                      <a:ext cx="10" cy="17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48" name="Rectangle 189">
                      <a:extLst>
                        <a:ext uri="{FF2B5EF4-FFF2-40B4-BE49-F238E27FC236}">
                          <a16:creationId xmlns:a16="http://schemas.microsoft.com/office/drawing/2014/main" id="{DC924B47-F1E2-7BAE-2EDE-B0873C0B2F4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6" y="2388"/>
                      <a:ext cx="10" cy="2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49" name="Line 190">
                      <a:extLst>
                        <a:ext uri="{FF2B5EF4-FFF2-40B4-BE49-F238E27FC236}">
                          <a16:creationId xmlns:a16="http://schemas.microsoft.com/office/drawing/2014/main" id="{697A2583-17C4-D7DE-BCF6-3A3F01924A3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81" y="2371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50" name="Line 191">
                      <a:extLst>
                        <a:ext uri="{FF2B5EF4-FFF2-40B4-BE49-F238E27FC236}">
                          <a16:creationId xmlns:a16="http://schemas.microsoft.com/office/drawing/2014/main" id="{0E16C9DE-C055-3ECC-1D4A-32781CC69F9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76" y="2379"/>
                      <a:ext cx="10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2" name="Group 192">
                    <a:extLst>
                      <a:ext uri="{FF2B5EF4-FFF2-40B4-BE49-F238E27FC236}">
                        <a16:creationId xmlns:a16="http://schemas.microsoft.com/office/drawing/2014/main" id="{8CE0141A-4E90-8ABB-6669-AB2BC4E2597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11" y="2342"/>
                    <a:ext cx="11" cy="19"/>
                    <a:chOff x="3211" y="2342"/>
                    <a:chExt cx="11" cy="19"/>
                  </a:xfrm>
                </p:grpSpPr>
                <p:sp>
                  <p:nvSpPr>
                    <p:cNvPr id="2443" name="Rectangle 193">
                      <a:extLst>
                        <a:ext uri="{FF2B5EF4-FFF2-40B4-BE49-F238E27FC236}">
                          <a16:creationId xmlns:a16="http://schemas.microsoft.com/office/drawing/2014/main" id="{E0227A33-510E-1C04-A8AE-61C50BA0940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12" y="2342"/>
                      <a:ext cx="9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44" name="Rectangle 194">
                      <a:extLst>
                        <a:ext uri="{FF2B5EF4-FFF2-40B4-BE49-F238E27FC236}">
                          <a16:creationId xmlns:a16="http://schemas.microsoft.com/office/drawing/2014/main" id="{242DB9B5-1A16-C869-4416-4D6EEAAEDE3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11" y="2360"/>
                      <a:ext cx="11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45" name="Line 195">
                      <a:extLst>
                        <a:ext uri="{FF2B5EF4-FFF2-40B4-BE49-F238E27FC236}">
                          <a16:creationId xmlns:a16="http://schemas.microsoft.com/office/drawing/2014/main" id="{7DD23926-DE81-263D-E828-F2DA7A23A1E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46" name="Line 196">
                      <a:extLst>
                        <a:ext uri="{FF2B5EF4-FFF2-40B4-BE49-F238E27FC236}">
                          <a16:creationId xmlns:a16="http://schemas.microsoft.com/office/drawing/2014/main" id="{F15DA58D-7CF2-FD6E-0E35-B3DEE9ADD42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2" y="2351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3" name="Group 197">
                    <a:extLst>
                      <a:ext uri="{FF2B5EF4-FFF2-40B4-BE49-F238E27FC236}">
                        <a16:creationId xmlns:a16="http://schemas.microsoft.com/office/drawing/2014/main" id="{B87CBBB5-17F6-2363-F04A-EC643888252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22" y="2371"/>
                    <a:ext cx="11" cy="19"/>
                    <a:chOff x="3222" y="2371"/>
                    <a:chExt cx="11" cy="19"/>
                  </a:xfrm>
                </p:grpSpPr>
                <p:sp>
                  <p:nvSpPr>
                    <p:cNvPr id="2439" name="Rectangle 198">
                      <a:extLst>
                        <a:ext uri="{FF2B5EF4-FFF2-40B4-BE49-F238E27FC236}">
                          <a16:creationId xmlns:a16="http://schemas.microsoft.com/office/drawing/2014/main" id="{41400FD8-3A78-83CE-4A9F-E2219E653E2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3" y="2371"/>
                      <a:ext cx="10" cy="17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40" name="Rectangle 199">
                      <a:extLst>
                        <a:ext uri="{FF2B5EF4-FFF2-40B4-BE49-F238E27FC236}">
                          <a16:creationId xmlns:a16="http://schemas.microsoft.com/office/drawing/2014/main" id="{54B53DD6-D089-240B-33A3-ECDBEA40A7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2" y="2388"/>
                      <a:ext cx="11" cy="2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41" name="Line 200">
                      <a:extLst>
                        <a:ext uri="{FF2B5EF4-FFF2-40B4-BE49-F238E27FC236}">
                          <a16:creationId xmlns:a16="http://schemas.microsoft.com/office/drawing/2014/main" id="{2C33EF2F-BE79-539F-EFC3-354CB10F2B8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8" y="2371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42" name="Line 201">
                      <a:extLst>
                        <a:ext uri="{FF2B5EF4-FFF2-40B4-BE49-F238E27FC236}">
                          <a16:creationId xmlns:a16="http://schemas.microsoft.com/office/drawing/2014/main" id="{6878092F-77B7-820D-672B-A29561E1241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3" y="2379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4" name="Group 202">
                    <a:extLst>
                      <a:ext uri="{FF2B5EF4-FFF2-40B4-BE49-F238E27FC236}">
                        <a16:creationId xmlns:a16="http://schemas.microsoft.com/office/drawing/2014/main" id="{2E37324E-7849-7320-EB08-314D8AEC7C3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4" y="2371"/>
                    <a:ext cx="11" cy="19"/>
                    <a:chOff x="3234" y="2371"/>
                    <a:chExt cx="11" cy="19"/>
                  </a:xfrm>
                </p:grpSpPr>
                <p:sp>
                  <p:nvSpPr>
                    <p:cNvPr id="2435" name="Rectangle 203">
                      <a:extLst>
                        <a:ext uri="{FF2B5EF4-FFF2-40B4-BE49-F238E27FC236}">
                          <a16:creationId xmlns:a16="http://schemas.microsoft.com/office/drawing/2014/main" id="{05740C67-5EA0-E63C-6F2B-ED465CFF208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5" y="2371"/>
                      <a:ext cx="9" cy="17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36" name="Rectangle 204">
                      <a:extLst>
                        <a:ext uri="{FF2B5EF4-FFF2-40B4-BE49-F238E27FC236}">
                          <a16:creationId xmlns:a16="http://schemas.microsoft.com/office/drawing/2014/main" id="{E25DB7FC-FEF4-ECD2-3FD2-8C3B04E77D6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4" y="2388"/>
                      <a:ext cx="11" cy="2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37" name="Line 205">
                      <a:extLst>
                        <a:ext uri="{FF2B5EF4-FFF2-40B4-BE49-F238E27FC236}">
                          <a16:creationId xmlns:a16="http://schemas.microsoft.com/office/drawing/2014/main" id="{BA6FB88F-0F2E-5B15-5ED1-8181DF5FBE6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39" y="2371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38" name="Line 206">
                      <a:extLst>
                        <a:ext uri="{FF2B5EF4-FFF2-40B4-BE49-F238E27FC236}">
                          <a16:creationId xmlns:a16="http://schemas.microsoft.com/office/drawing/2014/main" id="{B37640DF-9BB9-A3EC-40E0-742C217AB6F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35" y="2379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5" name="Group 207">
                    <a:extLst>
                      <a:ext uri="{FF2B5EF4-FFF2-40B4-BE49-F238E27FC236}">
                        <a16:creationId xmlns:a16="http://schemas.microsoft.com/office/drawing/2014/main" id="{30C49D43-19F0-E08D-A145-CE6B1B04AC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87" y="2342"/>
                    <a:ext cx="11" cy="19"/>
                    <a:chOff x="3187" y="2342"/>
                    <a:chExt cx="11" cy="19"/>
                  </a:xfrm>
                </p:grpSpPr>
                <p:sp>
                  <p:nvSpPr>
                    <p:cNvPr id="2431" name="Rectangle 208">
                      <a:extLst>
                        <a:ext uri="{FF2B5EF4-FFF2-40B4-BE49-F238E27FC236}">
                          <a16:creationId xmlns:a16="http://schemas.microsoft.com/office/drawing/2014/main" id="{499F3D33-A191-219C-CC1F-B720105433A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8" y="2342"/>
                      <a:ext cx="10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32" name="Rectangle 209">
                      <a:extLst>
                        <a:ext uri="{FF2B5EF4-FFF2-40B4-BE49-F238E27FC236}">
                          <a16:creationId xmlns:a16="http://schemas.microsoft.com/office/drawing/2014/main" id="{B7B76854-9C2B-6DAF-2812-545921E9212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87" y="2360"/>
                      <a:ext cx="11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33" name="Line 210">
                      <a:extLst>
                        <a:ext uri="{FF2B5EF4-FFF2-40B4-BE49-F238E27FC236}">
                          <a16:creationId xmlns:a16="http://schemas.microsoft.com/office/drawing/2014/main" id="{9934795D-908D-E91C-2899-898D18BAF8A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93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34" name="Line 211">
                      <a:extLst>
                        <a:ext uri="{FF2B5EF4-FFF2-40B4-BE49-F238E27FC236}">
                          <a16:creationId xmlns:a16="http://schemas.microsoft.com/office/drawing/2014/main" id="{4F5167BC-9091-F596-89CE-D6C5C6FFA55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88" y="2351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6" name="Group 212">
                    <a:extLst>
                      <a:ext uri="{FF2B5EF4-FFF2-40B4-BE49-F238E27FC236}">
                        <a16:creationId xmlns:a16="http://schemas.microsoft.com/office/drawing/2014/main" id="{A227B16A-69F8-7050-DDDA-2DADE6F4753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99" y="2342"/>
                    <a:ext cx="11" cy="19"/>
                    <a:chOff x="3199" y="2342"/>
                    <a:chExt cx="11" cy="19"/>
                  </a:xfrm>
                </p:grpSpPr>
                <p:sp>
                  <p:nvSpPr>
                    <p:cNvPr id="2427" name="Rectangle 213">
                      <a:extLst>
                        <a:ext uri="{FF2B5EF4-FFF2-40B4-BE49-F238E27FC236}">
                          <a16:creationId xmlns:a16="http://schemas.microsoft.com/office/drawing/2014/main" id="{8D7433BF-A87F-7E41-7773-707D81E770C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00" y="2342"/>
                      <a:ext cx="9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28" name="Rectangle 214">
                      <a:extLst>
                        <a:ext uri="{FF2B5EF4-FFF2-40B4-BE49-F238E27FC236}">
                          <a16:creationId xmlns:a16="http://schemas.microsoft.com/office/drawing/2014/main" id="{08EAF4DE-54EA-1046-09E6-267D56E550C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99" y="2360"/>
                      <a:ext cx="11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29" name="Line 215">
                      <a:extLst>
                        <a:ext uri="{FF2B5EF4-FFF2-40B4-BE49-F238E27FC236}">
                          <a16:creationId xmlns:a16="http://schemas.microsoft.com/office/drawing/2014/main" id="{3E6C99D3-F24B-37C8-EC89-81E0F6ADE7D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05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30" name="Line 216">
                      <a:extLst>
                        <a:ext uri="{FF2B5EF4-FFF2-40B4-BE49-F238E27FC236}">
                          <a16:creationId xmlns:a16="http://schemas.microsoft.com/office/drawing/2014/main" id="{525483AD-1D58-5AA3-4532-9CE3A6F3393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00" y="2351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7" name="Group 217">
                    <a:extLst>
                      <a:ext uri="{FF2B5EF4-FFF2-40B4-BE49-F238E27FC236}">
                        <a16:creationId xmlns:a16="http://schemas.microsoft.com/office/drawing/2014/main" id="{41CBCE95-23B3-516D-7859-AA272B383A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6" y="2342"/>
                    <a:ext cx="11" cy="19"/>
                    <a:chOff x="3246" y="2342"/>
                    <a:chExt cx="11" cy="19"/>
                  </a:xfrm>
                </p:grpSpPr>
                <p:sp>
                  <p:nvSpPr>
                    <p:cNvPr id="2423" name="Rectangle 218">
                      <a:extLst>
                        <a:ext uri="{FF2B5EF4-FFF2-40B4-BE49-F238E27FC236}">
                          <a16:creationId xmlns:a16="http://schemas.microsoft.com/office/drawing/2014/main" id="{1E8B4012-B92D-2912-21B1-1EE4DF77AEA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46" y="2342"/>
                      <a:ext cx="10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24" name="Rectangle 219">
                      <a:extLst>
                        <a:ext uri="{FF2B5EF4-FFF2-40B4-BE49-F238E27FC236}">
                          <a16:creationId xmlns:a16="http://schemas.microsoft.com/office/drawing/2014/main" id="{3E335326-255F-5C39-55AA-C38993F7721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46" y="2360"/>
                      <a:ext cx="11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25" name="Line 220">
                      <a:extLst>
                        <a:ext uri="{FF2B5EF4-FFF2-40B4-BE49-F238E27FC236}">
                          <a16:creationId xmlns:a16="http://schemas.microsoft.com/office/drawing/2014/main" id="{6BFF30DC-D557-7C38-799E-D71257E9BDA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51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26" name="Line 221">
                      <a:extLst>
                        <a:ext uri="{FF2B5EF4-FFF2-40B4-BE49-F238E27FC236}">
                          <a16:creationId xmlns:a16="http://schemas.microsoft.com/office/drawing/2014/main" id="{06C6C5FE-A247-8E2D-D743-D80F5D53EEE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46" y="2351"/>
                      <a:ext cx="10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8" name="Group 222">
                    <a:extLst>
                      <a:ext uri="{FF2B5EF4-FFF2-40B4-BE49-F238E27FC236}">
                        <a16:creationId xmlns:a16="http://schemas.microsoft.com/office/drawing/2014/main" id="{A2F89D3E-2440-EA2C-05A5-8D5B1DFA214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176" y="2342"/>
                    <a:ext cx="10" cy="19"/>
                    <a:chOff x="3176" y="2342"/>
                    <a:chExt cx="10" cy="19"/>
                  </a:xfrm>
                </p:grpSpPr>
                <p:sp>
                  <p:nvSpPr>
                    <p:cNvPr id="2419" name="Rectangle 223">
                      <a:extLst>
                        <a:ext uri="{FF2B5EF4-FFF2-40B4-BE49-F238E27FC236}">
                          <a16:creationId xmlns:a16="http://schemas.microsoft.com/office/drawing/2014/main" id="{0BF65D4A-ABD8-9E7A-E80F-9E5A4962773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6" y="2342"/>
                      <a:ext cx="10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20" name="Rectangle 224">
                      <a:extLst>
                        <a:ext uri="{FF2B5EF4-FFF2-40B4-BE49-F238E27FC236}">
                          <a16:creationId xmlns:a16="http://schemas.microsoft.com/office/drawing/2014/main" id="{12EAC952-F3F6-9885-6B2F-59639945B7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6" y="2360"/>
                      <a:ext cx="10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21" name="Line 225">
                      <a:extLst>
                        <a:ext uri="{FF2B5EF4-FFF2-40B4-BE49-F238E27FC236}">
                          <a16:creationId xmlns:a16="http://schemas.microsoft.com/office/drawing/2014/main" id="{A762AE9A-EADD-D4E5-0602-FCA41BF358D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81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22" name="Line 226">
                      <a:extLst>
                        <a:ext uri="{FF2B5EF4-FFF2-40B4-BE49-F238E27FC236}">
                          <a16:creationId xmlns:a16="http://schemas.microsoft.com/office/drawing/2014/main" id="{2F8197BD-FF3A-8884-4998-FEB428E266B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176" y="2351"/>
                      <a:ext cx="10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09" name="Group 227">
                    <a:extLst>
                      <a:ext uri="{FF2B5EF4-FFF2-40B4-BE49-F238E27FC236}">
                        <a16:creationId xmlns:a16="http://schemas.microsoft.com/office/drawing/2014/main" id="{DF882CDC-BF44-5BB2-7320-7E32EB4E66C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23" y="2342"/>
                    <a:ext cx="10" cy="19"/>
                    <a:chOff x="3223" y="2342"/>
                    <a:chExt cx="10" cy="19"/>
                  </a:xfrm>
                </p:grpSpPr>
                <p:sp>
                  <p:nvSpPr>
                    <p:cNvPr id="2415" name="Rectangle 228">
                      <a:extLst>
                        <a:ext uri="{FF2B5EF4-FFF2-40B4-BE49-F238E27FC236}">
                          <a16:creationId xmlns:a16="http://schemas.microsoft.com/office/drawing/2014/main" id="{B03DF894-F4DB-92E6-9B89-B9EE274C4D7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3" y="2342"/>
                      <a:ext cx="10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16" name="Rectangle 229">
                      <a:extLst>
                        <a:ext uri="{FF2B5EF4-FFF2-40B4-BE49-F238E27FC236}">
                          <a16:creationId xmlns:a16="http://schemas.microsoft.com/office/drawing/2014/main" id="{D173DD11-5D92-3519-CC58-991C15CE8DD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23" y="2360"/>
                      <a:ext cx="10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17" name="Line 230">
                      <a:extLst>
                        <a:ext uri="{FF2B5EF4-FFF2-40B4-BE49-F238E27FC236}">
                          <a16:creationId xmlns:a16="http://schemas.microsoft.com/office/drawing/2014/main" id="{5E69C4F6-6B25-85AA-AB0A-22D39827CED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8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18" name="Line 231">
                      <a:extLst>
                        <a:ext uri="{FF2B5EF4-FFF2-40B4-BE49-F238E27FC236}">
                          <a16:creationId xmlns:a16="http://schemas.microsoft.com/office/drawing/2014/main" id="{012139A5-674C-8A13-BDA0-AB1DA5C3755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23" y="2351"/>
                      <a:ext cx="10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  <p:grpSp>
                <p:nvGrpSpPr>
                  <p:cNvPr id="2410" name="Group 232">
                    <a:extLst>
                      <a:ext uri="{FF2B5EF4-FFF2-40B4-BE49-F238E27FC236}">
                        <a16:creationId xmlns:a16="http://schemas.microsoft.com/office/drawing/2014/main" id="{31389FE6-F348-A719-CE72-42075D3BA29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4" y="2342"/>
                    <a:ext cx="11" cy="19"/>
                    <a:chOff x="3234" y="2342"/>
                    <a:chExt cx="11" cy="19"/>
                  </a:xfrm>
                </p:grpSpPr>
                <p:sp>
                  <p:nvSpPr>
                    <p:cNvPr id="2411" name="Rectangle 233">
                      <a:extLst>
                        <a:ext uri="{FF2B5EF4-FFF2-40B4-BE49-F238E27FC236}">
                          <a16:creationId xmlns:a16="http://schemas.microsoft.com/office/drawing/2014/main" id="{332699E3-A49F-486E-0D83-CCCA11E844E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5" y="2342"/>
                      <a:ext cx="9" cy="18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12" name="Rectangle 234">
                      <a:extLst>
                        <a:ext uri="{FF2B5EF4-FFF2-40B4-BE49-F238E27FC236}">
                          <a16:creationId xmlns:a16="http://schemas.microsoft.com/office/drawing/2014/main" id="{F6555071-FDF7-3399-5ACE-9012F1F8FA8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4" y="2360"/>
                      <a:ext cx="11" cy="1"/>
                    </a:xfrm>
                    <a:prstGeom prst="rect">
                      <a:avLst/>
                    </a:prstGeom>
                    <a:solidFill>
                      <a:srgbClr val="FF9933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413" name="Line 235">
                      <a:extLst>
                        <a:ext uri="{FF2B5EF4-FFF2-40B4-BE49-F238E27FC236}">
                          <a16:creationId xmlns:a16="http://schemas.microsoft.com/office/drawing/2014/main" id="{ACEFC3BB-9F42-4735-D5C8-C1F0948F322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39" y="2342"/>
                      <a:ext cx="1" cy="17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414" name="Line 236">
                      <a:extLst>
                        <a:ext uri="{FF2B5EF4-FFF2-40B4-BE49-F238E27FC236}">
                          <a16:creationId xmlns:a16="http://schemas.microsoft.com/office/drawing/2014/main" id="{2EF5929B-FD16-48B5-06CE-967E5163117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35" y="2351"/>
                      <a:ext cx="9" cy="1"/>
                    </a:xfrm>
                    <a:prstGeom prst="line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</p:grpSp>
            </p:grpSp>
            <p:grpSp>
              <p:nvGrpSpPr>
                <p:cNvPr id="2394" name="Group 237">
                  <a:extLst>
                    <a:ext uri="{FF2B5EF4-FFF2-40B4-BE49-F238E27FC236}">
                      <a16:creationId xmlns:a16="http://schemas.microsoft.com/office/drawing/2014/main" id="{5F81F1C6-85DA-F73E-61D3-03313D1378C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11" y="2369"/>
                  <a:ext cx="10" cy="26"/>
                  <a:chOff x="3211" y="2369"/>
                  <a:chExt cx="10" cy="26"/>
                </a:xfrm>
              </p:grpSpPr>
              <p:sp>
                <p:nvSpPr>
                  <p:cNvPr id="2395" name="Rectangle 238">
                    <a:extLst>
                      <a:ext uri="{FF2B5EF4-FFF2-40B4-BE49-F238E27FC236}">
                        <a16:creationId xmlns:a16="http://schemas.microsoft.com/office/drawing/2014/main" id="{64FEFEA8-94AC-DBDF-19F7-7BFE5E2074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11" y="2369"/>
                    <a:ext cx="10" cy="26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396" name="Rectangle 239">
                    <a:extLst>
                      <a:ext uri="{FF2B5EF4-FFF2-40B4-BE49-F238E27FC236}">
                        <a16:creationId xmlns:a16="http://schemas.microsoft.com/office/drawing/2014/main" id="{12343528-91C8-3072-7A21-B2463E82DEE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12" y="2371"/>
                    <a:ext cx="8" cy="23"/>
                  </a:xfrm>
                  <a:prstGeom prst="rect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397" name="Oval 240">
                    <a:extLst>
                      <a:ext uri="{FF2B5EF4-FFF2-40B4-BE49-F238E27FC236}">
                        <a16:creationId xmlns:a16="http://schemas.microsoft.com/office/drawing/2014/main" id="{8EFC87A9-1DB4-A4BC-E0CC-03D30C0F10B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218" y="2382"/>
                    <a:ext cx="1" cy="2"/>
                  </a:xfrm>
                  <a:prstGeom prst="ellipse">
                    <a:avLst/>
                  </a:prstGeom>
                  <a:solidFill>
                    <a:srgbClr val="FF9933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</p:grpSp>
          <p:sp>
            <p:nvSpPr>
              <p:cNvPr id="2084" name="Text Box 241">
                <a:extLst>
                  <a:ext uri="{FF2B5EF4-FFF2-40B4-BE49-F238E27FC236}">
                    <a16:creationId xmlns:a16="http://schemas.microsoft.com/office/drawing/2014/main" id="{8703BDD8-E837-CCC4-1371-4F4D18956E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263"/>
                <a:ext cx="268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latin typeface="Arial" panose="020B0604020202020204" pitchFamily="34" charset="0"/>
                  </a:rPr>
                  <a:t>Fábrica 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 b="1">
                    <a:latin typeface="Arial" panose="020B0604020202020204" pitchFamily="34" charset="0"/>
                  </a:rPr>
                  <a:t>Textil</a:t>
                </a:r>
              </a:p>
            </p:txBody>
          </p:sp>
          <p:sp>
            <p:nvSpPr>
              <p:cNvPr id="2085" name="Text Box 242">
                <a:extLst>
                  <a:ext uri="{FF2B5EF4-FFF2-40B4-BE49-F238E27FC236}">
                    <a16:creationId xmlns:a16="http://schemas.microsoft.com/office/drawing/2014/main" id="{33DB1DDD-3217-9EDE-29CC-61D392EC93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1" y="2656"/>
                <a:ext cx="303" cy="1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latin typeface="Arial" panose="020B0604020202020204" pitchFamily="34" charset="0"/>
                  </a:rPr>
                  <a:t>Fábrica de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latin typeface="Arial" panose="020B0604020202020204" pitchFamily="34" charset="0"/>
                  </a:rPr>
                  <a:t>Pintúras</a:t>
                </a:r>
              </a:p>
            </p:txBody>
          </p:sp>
          <p:sp>
            <p:nvSpPr>
              <p:cNvPr id="2086" name="AutoShape 244">
                <a:extLst>
                  <a:ext uri="{FF2B5EF4-FFF2-40B4-BE49-F238E27FC236}">
                    <a16:creationId xmlns:a16="http://schemas.microsoft.com/office/drawing/2014/main" id="{8516EFDB-433F-52A5-95CA-47599C954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4368"/>
                <a:ext cx="1680" cy="864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grpSp>
            <p:nvGrpSpPr>
              <p:cNvPr id="2087" name="Group 245">
                <a:extLst>
                  <a:ext uri="{FF2B5EF4-FFF2-40B4-BE49-F238E27FC236}">
                    <a16:creationId xmlns:a16="http://schemas.microsoft.com/office/drawing/2014/main" id="{42649264-4C6F-0DA3-50FE-197B73CFD5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428"/>
                <a:ext cx="88" cy="79"/>
                <a:chOff x="273" y="4821"/>
                <a:chExt cx="88" cy="79"/>
              </a:xfrm>
            </p:grpSpPr>
            <p:sp>
              <p:nvSpPr>
                <p:cNvPr id="2334" name="Rectangle 246">
                  <a:extLst>
                    <a:ext uri="{FF2B5EF4-FFF2-40B4-BE49-F238E27FC236}">
                      <a16:creationId xmlns:a16="http://schemas.microsoft.com/office/drawing/2014/main" id="{52A50899-D861-3434-DFA3-50317B9F7F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35" name="Rectangle 247">
                  <a:extLst>
                    <a:ext uri="{FF2B5EF4-FFF2-40B4-BE49-F238E27FC236}">
                      <a16:creationId xmlns:a16="http://schemas.microsoft.com/office/drawing/2014/main" id="{0A52EEB5-A994-DA0B-D21B-9996348AE3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36" name="Rectangle 248">
                  <a:extLst>
                    <a:ext uri="{FF2B5EF4-FFF2-40B4-BE49-F238E27FC236}">
                      <a16:creationId xmlns:a16="http://schemas.microsoft.com/office/drawing/2014/main" id="{B4C06258-AAEE-E9FE-5184-27D451A2DB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2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37" name="Rectangle 249">
                  <a:extLst>
                    <a:ext uri="{FF2B5EF4-FFF2-40B4-BE49-F238E27FC236}">
                      <a16:creationId xmlns:a16="http://schemas.microsoft.com/office/drawing/2014/main" id="{32AECA41-62E6-F615-D152-9D18200581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38" name="Rectangle 250">
                  <a:extLst>
                    <a:ext uri="{FF2B5EF4-FFF2-40B4-BE49-F238E27FC236}">
                      <a16:creationId xmlns:a16="http://schemas.microsoft.com/office/drawing/2014/main" id="{9D1AFE4D-1831-333E-4F82-DBEC4B7783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39" name="Rectangle 251">
                  <a:extLst>
                    <a:ext uri="{FF2B5EF4-FFF2-40B4-BE49-F238E27FC236}">
                      <a16:creationId xmlns:a16="http://schemas.microsoft.com/office/drawing/2014/main" id="{A1BEE6F5-BF00-00C6-593C-AD4B4EE560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0" name="Rectangle 252">
                  <a:extLst>
                    <a:ext uri="{FF2B5EF4-FFF2-40B4-BE49-F238E27FC236}">
                      <a16:creationId xmlns:a16="http://schemas.microsoft.com/office/drawing/2014/main" id="{70A75163-8BD0-F94D-7F9C-1386272EBC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1" name="Rectangle 253">
                  <a:extLst>
                    <a:ext uri="{FF2B5EF4-FFF2-40B4-BE49-F238E27FC236}">
                      <a16:creationId xmlns:a16="http://schemas.microsoft.com/office/drawing/2014/main" id="{3500F86D-9C82-A290-0D57-11861BEC35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2" name="Rectangle 254">
                  <a:extLst>
                    <a:ext uri="{FF2B5EF4-FFF2-40B4-BE49-F238E27FC236}">
                      <a16:creationId xmlns:a16="http://schemas.microsoft.com/office/drawing/2014/main" id="{A82D8E14-5DBD-72FD-51CF-0D8B4EAE24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3" name="Rectangle 255">
                  <a:extLst>
                    <a:ext uri="{FF2B5EF4-FFF2-40B4-BE49-F238E27FC236}">
                      <a16:creationId xmlns:a16="http://schemas.microsoft.com/office/drawing/2014/main" id="{35993987-1D73-15C9-A4D4-3F303621DD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4" name="Rectangle 256">
                  <a:extLst>
                    <a:ext uri="{FF2B5EF4-FFF2-40B4-BE49-F238E27FC236}">
                      <a16:creationId xmlns:a16="http://schemas.microsoft.com/office/drawing/2014/main" id="{64EF2BD0-E554-CD5F-3151-2BB398A4D9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5" name="Rectangle 257">
                  <a:extLst>
                    <a:ext uri="{FF2B5EF4-FFF2-40B4-BE49-F238E27FC236}">
                      <a16:creationId xmlns:a16="http://schemas.microsoft.com/office/drawing/2014/main" id="{0C423893-60E2-7F25-ABC0-DA3F06B504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6" name="Rectangle 258">
                  <a:extLst>
                    <a:ext uri="{FF2B5EF4-FFF2-40B4-BE49-F238E27FC236}">
                      <a16:creationId xmlns:a16="http://schemas.microsoft.com/office/drawing/2014/main" id="{7F8498EE-5067-1D50-1827-810C512222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7" name="Rectangle 259">
                  <a:extLst>
                    <a:ext uri="{FF2B5EF4-FFF2-40B4-BE49-F238E27FC236}">
                      <a16:creationId xmlns:a16="http://schemas.microsoft.com/office/drawing/2014/main" id="{864E5407-D214-064D-FEFA-1B22B39428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8" name="Rectangle 260">
                  <a:extLst>
                    <a:ext uri="{FF2B5EF4-FFF2-40B4-BE49-F238E27FC236}">
                      <a16:creationId xmlns:a16="http://schemas.microsoft.com/office/drawing/2014/main" id="{232FB78F-D139-73B9-8B9F-6D0FB2F138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49" name="Rectangle 261">
                  <a:extLst>
                    <a:ext uri="{FF2B5EF4-FFF2-40B4-BE49-F238E27FC236}">
                      <a16:creationId xmlns:a16="http://schemas.microsoft.com/office/drawing/2014/main" id="{C645EE41-A832-8C46-0D0B-85D4EBF8E7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2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0" name="Rectangle 262">
                  <a:extLst>
                    <a:ext uri="{FF2B5EF4-FFF2-40B4-BE49-F238E27FC236}">
                      <a16:creationId xmlns:a16="http://schemas.microsoft.com/office/drawing/2014/main" id="{64AA9C0C-7FA8-45C4-0ABA-F273FBBCFB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1" name="Rectangle 263">
                  <a:extLst>
                    <a:ext uri="{FF2B5EF4-FFF2-40B4-BE49-F238E27FC236}">
                      <a16:creationId xmlns:a16="http://schemas.microsoft.com/office/drawing/2014/main" id="{E99CCC19-8557-3556-C309-43B9F69F22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2" name="Rectangle 264">
                  <a:extLst>
                    <a:ext uri="{FF2B5EF4-FFF2-40B4-BE49-F238E27FC236}">
                      <a16:creationId xmlns:a16="http://schemas.microsoft.com/office/drawing/2014/main" id="{D478F401-42D9-8C3E-E284-15CBF647E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3" name="Rectangle 265">
                  <a:extLst>
                    <a:ext uri="{FF2B5EF4-FFF2-40B4-BE49-F238E27FC236}">
                      <a16:creationId xmlns:a16="http://schemas.microsoft.com/office/drawing/2014/main" id="{B6938123-5D7F-2B53-6C22-B10EA2DA65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4" name="Rectangle 266">
                  <a:extLst>
                    <a:ext uri="{FF2B5EF4-FFF2-40B4-BE49-F238E27FC236}">
                      <a16:creationId xmlns:a16="http://schemas.microsoft.com/office/drawing/2014/main" id="{C4CB2FA3-8FE6-3664-06C4-FAA8595D56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5" name="Rectangle 267">
                  <a:extLst>
                    <a:ext uri="{FF2B5EF4-FFF2-40B4-BE49-F238E27FC236}">
                      <a16:creationId xmlns:a16="http://schemas.microsoft.com/office/drawing/2014/main" id="{1237390B-905F-9B85-E589-420E01DB36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6" name="Rectangle 268">
                  <a:extLst>
                    <a:ext uri="{FF2B5EF4-FFF2-40B4-BE49-F238E27FC236}">
                      <a16:creationId xmlns:a16="http://schemas.microsoft.com/office/drawing/2014/main" id="{744C50D3-EC06-719B-FF26-01B779CCA9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7" name="Rectangle 269">
                  <a:extLst>
                    <a:ext uri="{FF2B5EF4-FFF2-40B4-BE49-F238E27FC236}">
                      <a16:creationId xmlns:a16="http://schemas.microsoft.com/office/drawing/2014/main" id="{B9032644-5655-6C42-C38A-C7C2364F6D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8" name="Rectangle 270">
                  <a:extLst>
                    <a:ext uri="{FF2B5EF4-FFF2-40B4-BE49-F238E27FC236}">
                      <a16:creationId xmlns:a16="http://schemas.microsoft.com/office/drawing/2014/main" id="{CB5C8D40-67EC-6008-E784-F7DE4764D8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821"/>
                  <a:ext cx="88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59" name="Rectangle 271">
                  <a:extLst>
                    <a:ext uri="{FF2B5EF4-FFF2-40B4-BE49-F238E27FC236}">
                      <a16:creationId xmlns:a16="http://schemas.microsoft.com/office/drawing/2014/main" id="{E5806736-F916-A782-C320-E14F70E334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821"/>
                  <a:ext cx="88" cy="79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0" name="Freeform 272">
                  <a:extLst>
                    <a:ext uri="{FF2B5EF4-FFF2-40B4-BE49-F238E27FC236}">
                      <a16:creationId xmlns:a16="http://schemas.microsoft.com/office/drawing/2014/main" id="{6239E3B4-6B02-6B92-E9B2-7E8781C948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6" y="4849"/>
                  <a:ext cx="12" cy="7"/>
                </a:xfrm>
                <a:custGeom>
                  <a:avLst/>
                  <a:gdLst>
                    <a:gd name="T0" fmla="*/ 2 w 15"/>
                    <a:gd name="T1" fmla="*/ 2 h 9"/>
                    <a:gd name="T2" fmla="*/ 2 w 15"/>
                    <a:gd name="T3" fmla="*/ 2 h 9"/>
                    <a:gd name="T4" fmla="*/ 2 w 15"/>
                    <a:gd name="T5" fmla="*/ 2 h 9"/>
                    <a:gd name="T6" fmla="*/ 2 w 15"/>
                    <a:gd name="T7" fmla="*/ 2 h 9"/>
                    <a:gd name="T8" fmla="*/ 2 w 15"/>
                    <a:gd name="T9" fmla="*/ 2 h 9"/>
                    <a:gd name="T10" fmla="*/ 2 w 15"/>
                    <a:gd name="T11" fmla="*/ 2 h 9"/>
                    <a:gd name="T12" fmla="*/ 2 w 15"/>
                    <a:gd name="T13" fmla="*/ 2 h 9"/>
                    <a:gd name="T14" fmla="*/ 2 w 15"/>
                    <a:gd name="T15" fmla="*/ 2 h 9"/>
                    <a:gd name="T16" fmla="*/ 2 w 15"/>
                    <a:gd name="T17" fmla="*/ 2 h 9"/>
                    <a:gd name="T18" fmla="*/ 2 w 15"/>
                    <a:gd name="T19" fmla="*/ 2 h 9"/>
                    <a:gd name="T20" fmla="*/ 2 w 15"/>
                    <a:gd name="T21" fmla="*/ 2 h 9"/>
                    <a:gd name="T22" fmla="*/ 2 w 15"/>
                    <a:gd name="T23" fmla="*/ 2 h 9"/>
                    <a:gd name="T24" fmla="*/ 2 w 15"/>
                    <a:gd name="T25" fmla="*/ 2 h 9"/>
                    <a:gd name="T26" fmla="*/ 2 w 15"/>
                    <a:gd name="T27" fmla="*/ 2 h 9"/>
                    <a:gd name="T28" fmla="*/ 0 w 15"/>
                    <a:gd name="T29" fmla="*/ 2 h 9"/>
                    <a:gd name="T30" fmla="*/ 0 w 15"/>
                    <a:gd name="T31" fmla="*/ 2 h 9"/>
                    <a:gd name="T32" fmla="*/ 0 w 15"/>
                    <a:gd name="T33" fmla="*/ 2 h 9"/>
                    <a:gd name="T34" fmla="*/ 0 w 15"/>
                    <a:gd name="T35" fmla="*/ 2 h 9"/>
                    <a:gd name="T36" fmla="*/ 0 w 15"/>
                    <a:gd name="T37" fmla="*/ 2 h 9"/>
                    <a:gd name="T38" fmla="*/ 2 w 15"/>
                    <a:gd name="T39" fmla="*/ 2 h 9"/>
                    <a:gd name="T40" fmla="*/ 2 w 15"/>
                    <a:gd name="T41" fmla="*/ 2 h 9"/>
                    <a:gd name="T42" fmla="*/ 2 w 15"/>
                    <a:gd name="T43" fmla="*/ 0 h 9"/>
                    <a:gd name="T44" fmla="*/ 2 w 15"/>
                    <a:gd name="T45" fmla="*/ 0 h 9"/>
                    <a:gd name="T46" fmla="*/ 2 w 15"/>
                    <a:gd name="T47" fmla="*/ 0 h 9"/>
                    <a:gd name="T48" fmla="*/ 2 w 15"/>
                    <a:gd name="T49" fmla="*/ 0 h 9"/>
                    <a:gd name="T50" fmla="*/ 2 w 15"/>
                    <a:gd name="T51" fmla="*/ 0 h 9"/>
                    <a:gd name="T52" fmla="*/ 2 w 15"/>
                    <a:gd name="T53" fmla="*/ 0 h 9"/>
                    <a:gd name="T54" fmla="*/ 2 w 15"/>
                    <a:gd name="T55" fmla="*/ 0 h 9"/>
                    <a:gd name="T56" fmla="*/ 2 w 15"/>
                    <a:gd name="T57" fmla="*/ 2 h 9"/>
                    <a:gd name="T58" fmla="*/ 2 w 15"/>
                    <a:gd name="T59" fmla="*/ 2 h 9"/>
                    <a:gd name="T60" fmla="*/ 2 w 15"/>
                    <a:gd name="T61" fmla="*/ 2 h 9"/>
                    <a:gd name="T62" fmla="*/ 2 w 15"/>
                    <a:gd name="T63" fmla="*/ 2 h 9"/>
                    <a:gd name="T64" fmla="*/ 2 w 15"/>
                    <a:gd name="T65" fmla="*/ 2 h 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9">
                      <a:moveTo>
                        <a:pt x="15" y="6"/>
                      </a:moveTo>
                      <a:lnTo>
                        <a:pt x="15" y="6"/>
                      </a:lnTo>
                      <a:lnTo>
                        <a:pt x="15" y="7"/>
                      </a:lnTo>
                      <a:lnTo>
                        <a:pt x="13" y="7"/>
                      </a:lnTo>
                      <a:lnTo>
                        <a:pt x="13" y="9"/>
                      </a:lnTo>
                      <a:lnTo>
                        <a:pt x="11" y="9"/>
                      </a:lnTo>
                      <a:lnTo>
                        <a:pt x="9" y="9"/>
                      </a:lnTo>
                      <a:lnTo>
                        <a:pt x="7" y="9"/>
                      </a:lnTo>
                      <a:lnTo>
                        <a:pt x="5" y="9"/>
                      </a:lnTo>
                      <a:lnTo>
                        <a:pt x="4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3" y="2"/>
                      </a:lnTo>
                      <a:lnTo>
                        <a:pt x="15" y="4"/>
                      </a:lnTo>
                      <a:lnTo>
                        <a:pt x="15" y="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61" name="Freeform 273">
                  <a:extLst>
                    <a:ext uri="{FF2B5EF4-FFF2-40B4-BE49-F238E27FC236}">
                      <a16:creationId xmlns:a16="http://schemas.microsoft.com/office/drawing/2014/main" id="{FB8E34D9-9F4C-4C22-A189-02BC4E66AB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6" y="4849"/>
                  <a:ext cx="12" cy="7"/>
                </a:xfrm>
                <a:custGeom>
                  <a:avLst/>
                  <a:gdLst>
                    <a:gd name="T0" fmla="*/ 2 w 15"/>
                    <a:gd name="T1" fmla="*/ 2 h 9"/>
                    <a:gd name="T2" fmla="*/ 2 w 15"/>
                    <a:gd name="T3" fmla="*/ 2 h 9"/>
                    <a:gd name="T4" fmla="*/ 2 w 15"/>
                    <a:gd name="T5" fmla="*/ 2 h 9"/>
                    <a:gd name="T6" fmla="*/ 2 w 15"/>
                    <a:gd name="T7" fmla="*/ 2 h 9"/>
                    <a:gd name="T8" fmla="*/ 2 w 15"/>
                    <a:gd name="T9" fmla="*/ 2 h 9"/>
                    <a:gd name="T10" fmla="*/ 2 w 15"/>
                    <a:gd name="T11" fmla="*/ 2 h 9"/>
                    <a:gd name="T12" fmla="*/ 2 w 15"/>
                    <a:gd name="T13" fmla="*/ 2 h 9"/>
                    <a:gd name="T14" fmla="*/ 2 w 15"/>
                    <a:gd name="T15" fmla="*/ 2 h 9"/>
                    <a:gd name="T16" fmla="*/ 2 w 15"/>
                    <a:gd name="T17" fmla="*/ 2 h 9"/>
                    <a:gd name="T18" fmla="*/ 2 w 15"/>
                    <a:gd name="T19" fmla="*/ 2 h 9"/>
                    <a:gd name="T20" fmla="*/ 2 w 15"/>
                    <a:gd name="T21" fmla="*/ 2 h 9"/>
                    <a:gd name="T22" fmla="*/ 2 w 15"/>
                    <a:gd name="T23" fmla="*/ 2 h 9"/>
                    <a:gd name="T24" fmla="*/ 2 w 15"/>
                    <a:gd name="T25" fmla="*/ 2 h 9"/>
                    <a:gd name="T26" fmla="*/ 2 w 15"/>
                    <a:gd name="T27" fmla="*/ 2 h 9"/>
                    <a:gd name="T28" fmla="*/ 0 w 15"/>
                    <a:gd name="T29" fmla="*/ 2 h 9"/>
                    <a:gd name="T30" fmla="*/ 0 w 15"/>
                    <a:gd name="T31" fmla="*/ 2 h 9"/>
                    <a:gd name="T32" fmla="*/ 0 w 15"/>
                    <a:gd name="T33" fmla="*/ 2 h 9"/>
                    <a:gd name="T34" fmla="*/ 0 w 15"/>
                    <a:gd name="T35" fmla="*/ 2 h 9"/>
                    <a:gd name="T36" fmla="*/ 0 w 15"/>
                    <a:gd name="T37" fmla="*/ 2 h 9"/>
                    <a:gd name="T38" fmla="*/ 2 w 15"/>
                    <a:gd name="T39" fmla="*/ 2 h 9"/>
                    <a:gd name="T40" fmla="*/ 2 w 15"/>
                    <a:gd name="T41" fmla="*/ 2 h 9"/>
                    <a:gd name="T42" fmla="*/ 2 w 15"/>
                    <a:gd name="T43" fmla="*/ 0 h 9"/>
                    <a:gd name="T44" fmla="*/ 2 w 15"/>
                    <a:gd name="T45" fmla="*/ 0 h 9"/>
                    <a:gd name="T46" fmla="*/ 2 w 15"/>
                    <a:gd name="T47" fmla="*/ 0 h 9"/>
                    <a:gd name="T48" fmla="*/ 2 w 15"/>
                    <a:gd name="T49" fmla="*/ 0 h 9"/>
                    <a:gd name="T50" fmla="*/ 2 w 15"/>
                    <a:gd name="T51" fmla="*/ 0 h 9"/>
                    <a:gd name="T52" fmla="*/ 2 w 15"/>
                    <a:gd name="T53" fmla="*/ 0 h 9"/>
                    <a:gd name="T54" fmla="*/ 2 w 15"/>
                    <a:gd name="T55" fmla="*/ 0 h 9"/>
                    <a:gd name="T56" fmla="*/ 2 w 15"/>
                    <a:gd name="T57" fmla="*/ 2 h 9"/>
                    <a:gd name="T58" fmla="*/ 2 w 15"/>
                    <a:gd name="T59" fmla="*/ 2 h 9"/>
                    <a:gd name="T60" fmla="*/ 2 w 15"/>
                    <a:gd name="T61" fmla="*/ 2 h 9"/>
                    <a:gd name="T62" fmla="*/ 2 w 15"/>
                    <a:gd name="T63" fmla="*/ 2 h 9"/>
                    <a:gd name="T64" fmla="*/ 2 w 15"/>
                    <a:gd name="T65" fmla="*/ 2 h 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9">
                      <a:moveTo>
                        <a:pt x="15" y="6"/>
                      </a:moveTo>
                      <a:lnTo>
                        <a:pt x="15" y="6"/>
                      </a:lnTo>
                      <a:lnTo>
                        <a:pt x="15" y="7"/>
                      </a:lnTo>
                      <a:lnTo>
                        <a:pt x="13" y="7"/>
                      </a:lnTo>
                      <a:lnTo>
                        <a:pt x="13" y="9"/>
                      </a:lnTo>
                      <a:lnTo>
                        <a:pt x="11" y="9"/>
                      </a:lnTo>
                      <a:lnTo>
                        <a:pt x="9" y="9"/>
                      </a:lnTo>
                      <a:lnTo>
                        <a:pt x="7" y="9"/>
                      </a:lnTo>
                      <a:lnTo>
                        <a:pt x="5" y="9"/>
                      </a:lnTo>
                      <a:lnTo>
                        <a:pt x="4" y="9"/>
                      </a:lnTo>
                      <a:lnTo>
                        <a:pt x="2" y="9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3" y="2"/>
                      </a:lnTo>
                      <a:lnTo>
                        <a:pt x="15" y="4"/>
                      </a:lnTo>
                      <a:lnTo>
                        <a:pt x="15" y="6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62" name="Rectangle 274">
                  <a:extLst>
                    <a:ext uri="{FF2B5EF4-FFF2-40B4-BE49-F238E27FC236}">
                      <a16:creationId xmlns:a16="http://schemas.microsoft.com/office/drawing/2014/main" id="{25E87839-7794-F7B0-1AA6-E3A5B56EFD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3" name="Rectangle 275">
                  <a:extLst>
                    <a:ext uri="{FF2B5EF4-FFF2-40B4-BE49-F238E27FC236}">
                      <a16:creationId xmlns:a16="http://schemas.microsoft.com/office/drawing/2014/main" id="{0D40AB00-4F17-5052-4FE5-328A7C9B0A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" y="4858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4" name="Rectangle 276">
                  <a:extLst>
                    <a:ext uri="{FF2B5EF4-FFF2-40B4-BE49-F238E27FC236}">
                      <a16:creationId xmlns:a16="http://schemas.microsoft.com/office/drawing/2014/main" id="{ADD07D16-1217-4E81-2455-E141E04E2A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5" name="Rectangle 277">
                  <a:extLst>
                    <a:ext uri="{FF2B5EF4-FFF2-40B4-BE49-F238E27FC236}">
                      <a16:creationId xmlns:a16="http://schemas.microsoft.com/office/drawing/2014/main" id="{7886CFDE-28B8-5892-8176-49F6A5D492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6" name="Rectangle 278">
                  <a:extLst>
                    <a:ext uri="{FF2B5EF4-FFF2-40B4-BE49-F238E27FC236}">
                      <a16:creationId xmlns:a16="http://schemas.microsoft.com/office/drawing/2014/main" id="{625890CE-9C63-FF2A-8BFE-2A5539CECF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7" name="Rectangle 279">
                  <a:extLst>
                    <a:ext uri="{FF2B5EF4-FFF2-40B4-BE49-F238E27FC236}">
                      <a16:creationId xmlns:a16="http://schemas.microsoft.com/office/drawing/2014/main" id="{1C51D59A-470D-8572-4795-DB890A7DB8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46"/>
                  <a:ext cx="3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8" name="Rectangle 280">
                  <a:extLst>
                    <a:ext uri="{FF2B5EF4-FFF2-40B4-BE49-F238E27FC236}">
                      <a16:creationId xmlns:a16="http://schemas.microsoft.com/office/drawing/2014/main" id="{3C2E7DD3-A11A-730E-5201-A7CB48F2DA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2" cy="4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69" name="Rectangle 281">
                  <a:extLst>
                    <a:ext uri="{FF2B5EF4-FFF2-40B4-BE49-F238E27FC236}">
                      <a16:creationId xmlns:a16="http://schemas.microsoft.com/office/drawing/2014/main" id="{4FDB7689-1094-60E6-2B8E-82507D520C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85"/>
                  <a:ext cx="9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0" name="Rectangle 282">
                  <a:extLst>
                    <a:ext uri="{FF2B5EF4-FFF2-40B4-BE49-F238E27FC236}">
                      <a16:creationId xmlns:a16="http://schemas.microsoft.com/office/drawing/2014/main" id="{9E569A80-7E1E-295D-8936-1F56885BB1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85"/>
                  <a:ext cx="9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1" name="Rectangle 283">
                  <a:extLst>
                    <a:ext uri="{FF2B5EF4-FFF2-40B4-BE49-F238E27FC236}">
                      <a16:creationId xmlns:a16="http://schemas.microsoft.com/office/drawing/2014/main" id="{C9FB2236-751C-8B41-4AC3-43ED2CD0DE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6"/>
                  <a:ext cx="4" cy="5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2" name="Rectangle 284">
                  <a:extLst>
                    <a:ext uri="{FF2B5EF4-FFF2-40B4-BE49-F238E27FC236}">
                      <a16:creationId xmlns:a16="http://schemas.microsoft.com/office/drawing/2014/main" id="{58286035-B608-AC38-2189-F07A32D03F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3" name="Rectangle 285">
                  <a:extLst>
                    <a:ext uri="{FF2B5EF4-FFF2-40B4-BE49-F238E27FC236}">
                      <a16:creationId xmlns:a16="http://schemas.microsoft.com/office/drawing/2014/main" id="{010EDC0B-47AB-12F5-CA4D-A7A597CD0D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0" y="4846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4" name="Rectangle 286">
                  <a:extLst>
                    <a:ext uri="{FF2B5EF4-FFF2-40B4-BE49-F238E27FC236}">
                      <a16:creationId xmlns:a16="http://schemas.microsoft.com/office/drawing/2014/main" id="{943681C2-4F3E-AA2C-5D7E-1CE228CDC8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85"/>
                  <a:ext cx="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5" name="Rectangle 287">
                  <a:extLst>
                    <a:ext uri="{FF2B5EF4-FFF2-40B4-BE49-F238E27FC236}">
                      <a16:creationId xmlns:a16="http://schemas.microsoft.com/office/drawing/2014/main" id="{78F3D729-0666-7357-E9D1-7ED1D10653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" y="4885"/>
                  <a:ext cx="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6" name="Rectangle 288">
                  <a:extLst>
                    <a:ext uri="{FF2B5EF4-FFF2-40B4-BE49-F238E27FC236}">
                      <a16:creationId xmlns:a16="http://schemas.microsoft.com/office/drawing/2014/main" id="{83F01199-C5F4-294C-E132-8BF292E1E5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7" name="Rectangle 289">
                  <a:extLst>
                    <a:ext uri="{FF2B5EF4-FFF2-40B4-BE49-F238E27FC236}">
                      <a16:creationId xmlns:a16="http://schemas.microsoft.com/office/drawing/2014/main" id="{22D2AD48-2E5C-F585-9FEB-4DA9B27583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0" y="4846"/>
                  <a:ext cx="9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78" name="Freeform 290">
                  <a:extLst>
                    <a:ext uri="{FF2B5EF4-FFF2-40B4-BE49-F238E27FC236}">
                      <a16:creationId xmlns:a16="http://schemas.microsoft.com/office/drawing/2014/main" id="{0FE62342-0B0D-0D03-FAEF-0514AFBE72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" y="4829"/>
                  <a:ext cx="16" cy="11"/>
                </a:xfrm>
                <a:custGeom>
                  <a:avLst/>
                  <a:gdLst>
                    <a:gd name="T0" fmla="*/ 4 w 19"/>
                    <a:gd name="T1" fmla="*/ 0 h 13"/>
                    <a:gd name="T2" fmla="*/ 0 w 19"/>
                    <a:gd name="T3" fmla="*/ 3 h 13"/>
                    <a:gd name="T4" fmla="*/ 0 w 19"/>
                    <a:gd name="T5" fmla="*/ 3 h 13"/>
                    <a:gd name="T6" fmla="*/ 4 w 19"/>
                    <a:gd name="T7" fmla="*/ 3 h 13"/>
                    <a:gd name="T8" fmla="*/ 4 w 19"/>
                    <a:gd name="T9" fmla="*/ 0 h 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13">
                      <a:moveTo>
                        <a:pt x="19" y="0"/>
                      </a:moveTo>
                      <a:lnTo>
                        <a:pt x="0" y="4"/>
                      </a:lnTo>
                      <a:lnTo>
                        <a:pt x="0" y="11"/>
                      </a:lnTo>
                      <a:lnTo>
                        <a:pt x="19" y="13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79" name="Freeform 291">
                  <a:extLst>
                    <a:ext uri="{FF2B5EF4-FFF2-40B4-BE49-F238E27FC236}">
                      <a16:creationId xmlns:a16="http://schemas.microsoft.com/office/drawing/2014/main" id="{212A6C19-0A59-D12D-B249-1718199D99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8" y="4829"/>
                  <a:ext cx="16" cy="11"/>
                </a:xfrm>
                <a:custGeom>
                  <a:avLst/>
                  <a:gdLst>
                    <a:gd name="T0" fmla="*/ 4 w 19"/>
                    <a:gd name="T1" fmla="*/ 0 h 13"/>
                    <a:gd name="T2" fmla="*/ 0 w 19"/>
                    <a:gd name="T3" fmla="*/ 3 h 13"/>
                    <a:gd name="T4" fmla="*/ 0 w 19"/>
                    <a:gd name="T5" fmla="*/ 3 h 13"/>
                    <a:gd name="T6" fmla="*/ 4 w 19"/>
                    <a:gd name="T7" fmla="*/ 3 h 13"/>
                    <a:gd name="T8" fmla="*/ 4 w 19"/>
                    <a:gd name="T9" fmla="*/ 0 h 1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" h="13">
                      <a:moveTo>
                        <a:pt x="19" y="0"/>
                      </a:moveTo>
                      <a:lnTo>
                        <a:pt x="0" y="4"/>
                      </a:lnTo>
                      <a:lnTo>
                        <a:pt x="0" y="11"/>
                      </a:lnTo>
                      <a:lnTo>
                        <a:pt x="19" y="13"/>
                      </a:lnTo>
                      <a:lnTo>
                        <a:pt x="19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80" name="Rectangle 292">
                  <a:extLst>
                    <a:ext uri="{FF2B5EF4-FFF2-40B4-BE49-F238E27FC236}">
                      <a16:creationId xmlns:a16="http://schemas.microsoft.com/office/drawing/2014/main" id="{71B1A55B-3EC8-B61C-E022-51FEB5BEAA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1" name="Rectangle 293">
                  <a:extLst>
                    <a:ext uri="{FF2B5EF4-FFF2-40B4-BE49-F238E27FC236}">
                      <a16:creationId xmlns:a16="http://schemas.microsoft.com/office/drawing/2014/main" id="{2A835CF7-A39F-6535-B71B-CE43B9A430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" y="4834"/>
                  <a:ext cx="17" cy="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2" name="Rectangle 294">
                  <a:extLst>
                    <a:ext uri="{FF2B5EF4-FFF2-40B4-BE49-F238E27FC236}">
                      <a16:creationId xmlns:a16="http://schemas.microsoft.com/office/drawing/2014/main" id="{E24A8625-D659-2731-ED39-331D6124E3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3" name="Rectangle 295">
                  <a:extLst>
                    <a:ext uri="{FF2B5EF4-FFF2-40B4-BE49-F238E27FC236}">
                      <a16:creationId xmlns:a16="http://schemas.microsoft.com/office/drawing/2014/main" id="{5E76A8C4-99E0-A7B1-32F8-5D3ED02018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1" y="4851"/>
                  <a:ext cx="8" cy="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4" name="Rectangle 296">
                  <a:extLst>
                    <a:ext uri="{FF2B5EF4-FFF2-40B4-BE49-F238E27FC236}">
                      <a16:creationId xmlns:a16="http://schemas.microsoft.com/office/drawing/2014/main" id="{AC939F4B-D1F5-D716-83D4-9D80861E59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" y="4866"/>
                  <a:ext cx="3" cy="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5" name="Rectangle 297">
                  <a:extLst>
                    <a:ext uri="{FF2B5EF4-FFF2-40B4-BE49-F238E27FC236}">
                      <a16:creationId xmlns:a16="http://schemas.microsoft.com/office/drawing/2014/main" id="{C166E718-D2C7-D911-2415-36C6173B81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2" y="4866"/>
                  <a:ext cx="3" cy="24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6" name="Rectangle 298">
                  <a:extLst>
                    <a:ext uri="{FF2B5EF4-FFF2-40B4-BE49-F238E27FC236}">
                      <a16:creationId xmlns:a16="http://schemas.microsoft.com/office/drawing/2014/main" id="{1ECB3F08-7CFA-0FFA-492A-22446AC6F6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85"/>
                  <a:ext cx="1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7" name="Rectangle 299">
                  <a:extLst>
                    <a:ext uri="{FF2B5EF4-FFF2-40B4-BE49-F238E27FC236}">
                      <a16:creationId xmlns:a16="http://schemas.microsoft.com/office/drawing/2014/main" id="{5BAC82C2-C9BF-28E1-C390-B368312967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" y="4885"/>
                  <a:ext cx="17" cy="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88" name="Freeform 300">
                  <a:extLst>
                    <a:ext uri="{FF2B5EF4-FFF2-40B4-BE49-F238E27FC236}">
                      <a16:creationId xmlns:a16="http://schemas.microsoft.com/office/drawing/2014/main" id="{58A03A69-8282-9E54-5612-5E926458B5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0" y="4861"/>
                  <a:ext cx="5" cy="4"/>
                </a:xfrm>
                <a:custGeom>
                  <a:avLst/>
                  <a:gdLst>
                    <a:gd name="T0" fmla="*/ 0 w 6"/>
                    <a:gd name="T1" fmla="*/ 0 h 4"/>
                    <a:gd name="T2" fmla="*/ 2 w 6"/>
                    <a:gd name="T3" fmla="*/ 4 h 4"/>
                    <a:gd name="T4" fmla="*/ 3 w 6"/>
                    <a:gd name="T5" fmla="*/ 4 h 4"/>
                    <a:gd name="T6" fmla="*/ 3 w 6"/>
                    <a:gd name="T7" fmla="*/ 0 h 4"/>
                    <a:gd name="T8" fmla="*/ 0 w 6"/>
                    <a:gd name="T9" fmla="*/ 0 h 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0" y="0"/>
                      </a:move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89" name="Freeform 301">
                  <a:extLst>
                    <a:ext uri="{FF2B5EF4-FFF2-40B4-BE49-F238E27FC236}">
                      <a16:creationId xmlns:a16="http://schemas.microsoft.com/office/drawing/2014/main" id="{24BC5293-081E-2A6C-630C-B77DE8686C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0" y="4861"/>
                  <a:ext cx="5" cy="4"/>
                </a:xfrm>
                <a:custGeom>
                  <a:avLst/>
                  <a:gdLst>
                    <a:gd name="T0" fmla="*/ 0 w 6"/>
                    <a:gd name="T1" fmla="*/ 0 h 4"/>
                    <a:gd name="T2" fmla="*/ 2 w 6"/>
                    <a:gd name="T3" fmla="*/ 4 h 4"/>
                    <a:gd name="T4" fmla="*/ 3 w 6"/>
                    <a:gd name="T5" fmla="*/ 4 h 4"/>
                    <a:gd name="T6" fmla="*/ 3 w 6"/>
                    <a:gd name="T7" fmla="*/ 0 h 4"/>
                    <a:gd name="T8" fmla="*/ 0 w 6"/>
                    <a:gd name="T9" fmla="*/ 0 h 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0" y="0"/>
                      </a:move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90" name="Freeform 302">
                  <a:extLst>
                    <a:ext uri="{FF2B5EF4-FFF2-40B4-BE49-F238E27FC236}">
                      <a16:creationId xmlns:a16="http://schemas.microsoft.com/office/drawing/2014/main" id="{F5729387-2417-68BB-75FB-169A3F49CF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" y="4844"/>
                  <a:ext cx="11" cy="31"/>
                </a:xfrm>
                <a:custGeom>
                  <a:avLst/>
                  <a:gdLst>
                    <a:gd name="T0" fmla="*/ 0 w 14"/>
                    <a:gd name="T1" fmla="*/ 5 h 38"/>
                    <a:gd name="T2" fmla="*/ 2 w 14"/>
                    <a:gd name="T3" fmla="*/ 5 h 38"/>
                    <a:gd name="T4" fmla="*/ 2 w 14"/>
                    <a:gd name="T5" fmla="*/ 0 h 38"/>
                    <a:gd name="T6" fmla="*/ 2 w 14"/>
                    <a:gd name="T7" fmla="*/ 0 h 38"/>
                    <a:gd name="T8" fmla="*/ 2 w 14"/>
                    <a:gd name="T9" fmla="*/ 5 h 38"/>
                    <a:gd name="T10" fmla="*/ 2 w 14"/>
                    <a:gd name="T11" fmla="*/ 5 h 38"/>
                    <a:gd name="T12" fmla="*/ 2 w 14"/>
                    <a:gd name="T13" fmla="*/ 6 h 38"/>
                    <a:gd name="T14" fmla="*/ 0 w 14"/>
                    <a:gd name="T15" fmla="*/ 5 h 3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4" h="38">
                      <a:moveTo>
                        <a:pt x="0" y="29"/>
                      </a:moveTo>
                      <a:lnTo>
                        <a:pt x="4" y="29"/>
                      </a:lnTo>
                      <a:lnTo>
                        <a:pt x="4" y="0"/>
                      </a:lnTo>
                      <a:lnTo>
                        <a:pt x="12" y="0"/>
                      </a:lnTo>
                      <a:lnTo>
                        <a:pt x="12" y="29"/>
                      </a:lnTo>
                      <a:lnTo>
                        <a:pt x="14" y="29"/>
                      </a:lnTo>
                      <a:lnTo>
                        <a:pt x="8" y="38"/>
                      </a:lnTo>
                      <a:lnTo>
                        <a:pt x="0" y="2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91" name="Freeform 303">
                  <a:extLst>
                    <a:ext uri="{FF2B5EF4-FFF2-40B4-BE49-F238E27FC236}">
                      <a16:creationId xmlns:a16="http://schemas.microsoft.com/office/drawing/2014/main" id="{D8F66573-01A5-00FF-4E33-8FAFAE3CDC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" y="4844"/>
                  <a:ext cx="11" cy="31"/>
                </a:xfrm>
                <a:custGeom>
                  <a:avLst/>
                  <a:gdLst>
                    <a:gd name="T0" fmla="*/ 0 w 14"/>
                    <a:gd name="T1" fmla="*/ 5 h 38"/>
                    <a:gd name="T2" fmla="*/ 2 w 14"/>
                    <a:gd name="T3" fmla="*/ 5 h 38"/>
                    <a:gd name="T4" fmla="*/ 2 w 14"/>
                    <a:gd name="T5" fmla="*/ 0 h 38"/>
                    <a:gd name="T6" fmla="*/ 2 w 14"/>
                    <a:gd name="T7" fmla="*/ 0 h 38"/>
                    <a:gd name="T8" fmla="*/ 2 w 14"/>
                    <a:gd name="T9" fmla="*/ 5 h 38"/>
                    <a:gd name="T10" fmla="*/ 2 w 14"/>
                    <a:gd name="T11" fmla="*/ 5 h 38"/>
                    <a:gd name="T12" fmla="*/ 2 w 14"/>
                    <a:gd name="T13" fmla="*/ 6 h 38"/>
                    <a:gd name="T14" fmla="*/ 0 w 14"/>
                    <a:gd name="T15" fmla="*/ 5 h 3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4" h="38">
                      <a:moveTo>
                        <a:pt x="0" y="29"/>
                      </a:moveTo>
                      <a:lnTo>
                        <a:pt x="4" y="29"/>
                      </a:lnTo>
                      <a:lnTo>
                        <a:pt x="4" y="0"/>
                      </a:lnTo>
                      <a:lnTo>
                        <a:pt x="12" y="0"/>
                      </a:lnTo>
                      <a:lnTo>
                        <a:pt x="12" y="29"/>
                      </a:lnTo>
                      <a:lnTo>
                        <a:pt x="14" y="29"/>
                      </a:lnTo>
                      <a:lnTo>
                        <a:pt x="8" y="38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088" name="Text Box 304">
                <a:extLst>
                  <a:ext uri="{FF2B5EF4-FFF2-40B4-BE49-F238E27FC236}">
                    <a16:creationId xmlns:a16="http://schemas.microsoft.com/office/drawing/2014/main" id="{B95D87D6-A454-FC4D-16E3-A7FA697431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2" y="4405"/>
                <a:ext cx="327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Hidrante</a:t>
                </a:r>
              </a:p>
            </p:txBody>
          </p:sp>
          <p:grpSp>
            <p:nvGrpSpPr>
              <p:cNvPr id="2089" name="Group 305">
                <a:extLst>
                  <a:ext uri="{FF2B5EF4-FFF2-40B4-BE49-F238E27FC236}">
                    <a16:creationId xmlns:a16="http://schemas.microsoft.com/office/drawing/2014/main" id="{C74D8177-41DF-2341-4399-B17118E19B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523"/>
                <a:ext cx="88" cy="80"/>
                <a:chOff x="273" y="4908"/>
                <a:chExt cx="88" cy="80"/>
              </a:xfrm>
            </p:grpSpPr>
            <p:sp>
              <p:nvSpPr>
                <p:cNvPr id="2316" name="Rectangle 306">
                  <a:extLst>
                    <a:ext uri="{FF2B5EF4-FFF2-40B4-BE49-F238E27FC236}">
                      <a16:creationId xmlns:a16="http://schemas.microsoft.com/office/drawing/2014/main" id="{2A1055A5-D0A5-36C9-C851-9467C3EA61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17" name="Rectangle 307">
                  <a:extLst>
                    <a:ext uri="{FF2B5EF4-FFF2-40B4-BE49-F238E27FC236}">
                      <a16:creationId xmlns:a16="http://schemas.microsoft.com/office/drawing/2014/main" id="{770ABDA1-9326-49B7-9B99-E2F6E8712C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4908"/>
                  <a:ext cx="88" cy="80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18" name="Rectangle 308">
                  <a:extLst>
                    <a:ext uri="{FF2B5EF4-FFF2-40B4-BE49-F238E27FC236}">
                      <a16:creationId xmlns:a16="http://schemas.microsoft.com/office/drawing/2014/main" id="{232B599D-B442-2D64-0D11-334E146190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19" name="Rectangle 309">
                  <a:extLst>
                    <a:ext uri="{FF2B5EF4-FFF2-40B4-BE49-F238E27FC236}">
                      <a16:creationId xmlns:a16="http://schemas.microsoft.com/office/drawing/2014/main" id="{E3E05B24-C985-A79B-740C-3C573E1406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" y="4940"/>
                  <a:ext cx="13" cy="3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20" name="Freeform 310">
                  <a:extLst>
                    <a:ext uri="{FF2B5EF4-FFF2-40B4-BE49-F238E27FC236}">
                      <a16:creationId xmlns:a16="http://schemas.microsoft.com/office/drawing/2014/main" id="{65C5D6BA-EA99-49E8-14B5-643B5C0813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4 w 15"/>
                    <a:gd name="T1" fmla="*/ 3 h 18"/>
                    <a:gd name="T2" fmla="*/ 4 w 15"/>
                    <a:gd name="T3" fmla="*/ 3 h 18"/>
                    <a:gd name="T4" fmla="*/ 4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4 h 18"/>
                    <a:gd name="T14" fmla="*/ 3 w 15"/>
                    <a:gd name="T15" fmla="*/ 4 h 18"/>
                    <a:gd name="T16" fmla="*/ 3 w 15"/>
                    <a:gd name="T17" fmla="*/ 4 h 18"/>
                    <a:gd name="T18" fmla="*/ 3 w 15"/>
                    <a:gd name="T19" fmla="*/ 4 h 18"/>
                    <a:gd name="T20" fmla="*/ 3 w 15"/>
                    <a:gd name="T21" fmla="*/ 4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4 w 15"/>
                    <a:gd name="T61" fmla="*/ 3 h 18"/>
                    <a:gd name="T62" fmla="*/ 4 w 15"/>
                    <a:gd name="T63" fmla="*/ 3 h 18"/>
                    <a:gd name="T64" fmla="*/ 4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1" name="Freeform 311">
                  <a:extLst>
                    <a:ext uri="{FF2B5EF4-FFF2-40B4-BE49-F238E27FC236}">
                      <a16:creationId xmlns:a16="http://schemas.microsoft.com/office/drawing/2014/main" id="{AA6D3E60-B8AF-25C6-B925-FED0F5A7D3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7" y="4932"/>
                  <a:ext cx="13" cy="15"/>
                </a:xfrm>
                <a:custGeom>
                  <a:avLst/>
                  <a:gdLst>
                    <a:gd name="T0" fmla="*/ 4 w 15"/>
                    <a:gd name="T1" fmla="*/ 3 h 18"/>
                    <a:gd name="T2" fmla="*/ 4 w 15"/>
                    <a:gd name="T3" fmla="*/ 3 h 18"/>
                    <a:gd name="T4" fmla="*/ 4 w 15"/>
                    <a:gd name="T5" fmla="*/ 3 h 18"/>
                    <a:gd name="T6" fmla="*/ 3 w 15"/>
                    <a:gd name="T7" fmla="*/ 3 h 18"/>
                    <a:gd name="T8" fmla="*/ 3 w 15"/>
                    <a:gd name="T9" fmla="*/ 3 h 18"/>
                    <a:gd name="T10" fmla="*/ 3 w 15"/>
                    <a:gd name="T11" fmla="*/ 3 h 18"/>
                    <a:gd name="T12" fmla="*/ 3 w 15"/>
                    <a:gd name="T13" fmla="*/ 4 h 18"/>
                    <a:gd name="T14" fmla="*/ 3 w 15"/>
                    <a:gd name="T15" fmla="*/ 4 h 18"/>
                    <a:gd name="T16" fmla="*/ 3 w 15"/>
                    <a:gd name="T17" fmla="*/ 4 h 18"/>
                    <a:gd name="T18" fmla="*/ 3 w 15"/>
                    <a:gd name="T19" fmla="*/ 4 h 18"/>
                    <a:gd name="T20" fmla="*/ 3 w 15"/>
                    <a:gd name="T21" fmla="*/ 4 h 18"/>
                    <a:gd name="T22" fmla="*/ 3 w 15"/>
                    <a:gd name="T23" fmla="*/ 3 h 18"/>
                    <a:gd name="T24" fmla="*/ 2 w 15"/>
                    <a:gd name="T25" fmla="*/ 3 h 18"/>
                    <a:gd name="T26" fmla="*/ 2 w 15"/>
                    <a:gd name="T27" fmla="*/ 3 h 18"/>
                    <a:gd name="T28" fmla="*/ 0 w 15"/>
                    <a:gd name="T29" fmla="*/ 3 h 18"/>
                    <a:gd name="T30" fmla="*/ 0 w 15"/>
                    <a:gd name="T31" fmla="*/ 3 h 18"/>
                    <a:gd name="T32" fmla="*/ 0 w 15"/>
                    <a:gd name="T33" fmla="*/ 3 h 18"/>
                    <a:gd name="T34" fmla="*/ 0 w 15"/>
                    <a:gd name="T35" fmla="*/ 3 h 18"/>
                    <a:gd name="T36" fmla="*/ 0 w 15"/>
                    <a:gd name="T37" fmla="*/ 3 h 18"/>
                    <a:gd name="T38" fmla="*/ 2 w 15"/>
                    <a:gd name="T39" fmla="*/ 3 h 18"/>
                    <a:gd name="T40" fmla="*/ 2 w 15"/>
                    <a:gd name="T41" fmla="*/ 2 h 18"/>
                    <a:gd name="T42" fmla="*/ 3 w 15"/>
                    <a:gd name="T43" fmla="*/ 2 h 18"/>
                    <a:gd name="T44" fmla="*/ 3 w 15"/>
                    <a:gd name="T45" fmla="*/ 0 h 18"/>
                    <a:gd name="T46" fmla="*/ 3 w 15"/>
                    <a:gd name="T47" fmla="*/ 0 h 18"/>
                    <a:gd name="T48" fmla="*/ 3 w 15"/>
                    <a:gd name="T49" fmla="*/ 0 h 18"/>
                    <a:gd name="T50" fmla="*/ 3 w 15"/>
                    <a:gd name="T51" fmla="*/ 0 h 18"/>
                    <a:gd name="T52" fmla="*/ 3 w 15"/>
                    <a:gd name="T53" fmla="*/ 0 h 18"/>
                    <a:gd name="T54" fmla="*/ 3 w 15"/>
                    <a:gd name="T55" fmla="*/ 2 h 18"/>
                    <a:gd name="T56" fmla="*/ 3 w 15"/>
                    <a:gd name="T57" fmla="*/ 2 h 18"/>
                    <a:gd name="T58" fmla="*/ 3 w 15"/>
                    <a:gd name="T59" fmla="*/ 3 h 18"/>
                    <a:gd name="T60" fmla="*/ 4 w 15"/>
                    <a:gd name="T61" fmla="*/ 3 h 18"/>
                    <a:gd name="T62" fmla="*/ 4 w 15"/>
                    <a:gd name="T63" fmla="*/ 3 h 18"/>
                    <a:gd name="T64" fmla="*/ 4 w 15"/>
                    <a:gd name="T65" fmla="*/ 3 h 1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5" h="18">
                      <a:moveTo>
                        <a:pt x="15" y="8"/>
                      </a:moveTo>
                      <a:lnTo>
                        <a:pt x="15" y="10"/>
                      </a:lnTo>
                      <a:lnTo>
                        <a:pt x="15" y="12"/>
                      </a:lnTo>
                      <a:lnTo>
                        <a:pt x="14" y="14"/>
                      </a:lnTo>
                      <a:lnTo>
                        <a:pt x="14" y="16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4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2"/>
                      </a:lnTo>
                      <a:lnTo>
                        <a:pt x="14" y="4"/>
                      </a:lnTo>
                      <a:lnTo>
                        <a:pt x="15" y="6"/>
                      </a:lnTo>
                      <a:lnTo>
                        <a:pt x="15" y="8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2" name="Line 312">
                  <a:extLst>
                    <a:ext uri="{FF2B5EF4-FFF2-40B4-BE49-F238E27FC236}">
                      <a16:creationId xmlns:a16="http://schemas.microsoft.com/office/drawing/2014/main" id="{CBEA550F-BAFC-5490-A8B2-2D834FFD95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" y="4925"/>
                  <a:ext cx="1" cy="15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3" name="Freeform 313">
                  <a:extLst>
                    <a:ext uri="{FF2B5EF4-FFF2-40B4-BE49-F238E27FC236}">
                      <a16:creationId xmlns:a16="http://schemas.microsoft.com/office/drawing/2014/main" id="{31379BBC-D5E8-8E06-A539-91158A0B9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4" name="Freeform 314">
                  <a:extLst>
                    <a:ext uri="{FF2B5EF4-FFF2-40B4-BE49-F238E27FC236}">
                      <a16:creationId xmlns:a16="http://schemas.microsoft.com/office/drawing/2014/main" id="{8040A992-05D2-7604-389F-5620D82B90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1" y="4923"/>
                  <a:ext cx="7" cy="5"/>
                </a:xfrm>
                <a:custGeom>
                  <a:avLst/>
                  <a:gdLst>
                    <a:gd name="T0" fmla="*/ 4 w 8"/>
                    <a:gd name="T1" fmla="*/ 2 h 6"/>
                    <a:gd name="T2" fmla="*/ 4 w 8"/>
                    <a:gd name="T3" fmla="*/ 3 h 6"/>
                    <a:gd name="T4" fmla="*/ 4 w 8"/>
                    <a:gd name="T5" fmla="*/ 3 h 6"/>
                    <a:gd name="T6" fmla="*/ 4 w 8"/>
                    <a:gd name="T7" fmla="*/ 3 h 6"/>
                    <a:gd name="T8" fmla="*/ 4 w 8"/>
                    <a:gd name="T9" fmla="*/ 3 h 6"/>
                    <a:gd name="T10" fmla="*/ 4 w 8"/>
                    <a:gd name="T11" fmla="*/ 3 h 6"/>
                    <a:gd name="T12" fmla="*/ 4 w 8"/>
                    <a:gd name="T13" fmla="*/ 3 h 6"/>
                    <a:gd name="T14" fmla="*/ 4 w 8"/>
                    <a:gd name="T15" fmla="*/ 3 h 6"/>
                    <a:gd name="T16" fmla="*/ 4 w 8"/>
                    <a:gd name="T17" fmla="*/ 3 h 6"/>
                    <a:gd name="T18" fmla="*/ 4 w 8"/>
                    <a:gd name="T19" fmla="*/ 3 h 6"/>
                    <a:gd name="T20" fmla="*/ 2 w 8"/>
                    <a:gd name="T21" fmla="*/ 3 h 6"/>
                    <a:gd name="T22" fmla="*/ 2 w 8"/>
                    <a:gd name="T23" fmla="*/ 3 h 6"/>
                    <a:gd name="T24" fmla="*/ 2 w 8"/>
                    <a:gd name="T25" fmla="*/ 3 h 6"/>
                    <a:gd name="T26" fmla="*/ 0 w 8"/>
                    <a:gd name="T27" fmla="*/ 3 h 6"/>
                    <a:gd name="T28" fmla="*/ 0 w 8"/>
                    <a:gd name="T29" fmla="*/ 3 h 6"/>
                    <a:gd name="T30" fmla="*/ 0 w 8"/>
                    <a:gd name="T31" fmla="*/ 3 h 6"/>
                    <a:gd name="T32" fmla="*/ 0 w 8"/>
                    <a:gd name="T33" fmla="*/ 2 h 6"/>
                    <a:gd name="T34" fmla="*/ 0 w 8"/>
                    <a:gd name="T35" fmla="*/ 2 h 6"/>
                    <a:gd name="T36" fmla="*/ 0 w 8"/>
                    <a:gd name="T37" fmla="*/ 2 h 6"/>
                    <a:gd name="T38" fmla="*/ 0 w 8"/>
                    <a:gd name="T39" fmla="*/ 0 h 6"/>
                    <a:gd name="T40" fmla="*/ 2 w 8"/>
                    <a:gd name="T41" fmla="*/ 0 h 6"/>
                    <a:gd name="T42" fmla="*/ 2 w 8"/>
                    <a:gd name="T43" fmla="*/ 0 h 6"/>
                    <a:gd name="T44" fmla="*/ 2 w 8"/>
                    <a:gd name="T45" fmla="*/ 0 h 6"/>
                    <a:gd name="T46" fmla="*/ 4 w 8"/>
                    <a:gd name="T47" fmla="*/ 0 h 6"/>
                    <a:gd name="T48" fmla="*/ 4 w 8"/>
                    <a:gd name="T49" fmla="*/ 0 h 6"/>
                    <a:gd name="T50" fmla="*/ 4 w 8"/>
                    <a:gd name="T51" fmla="*/ 0 h 6"/>
                    <a:gd name="T52" fmla="*/ 4 w 8"/>
                    <a:gd name="T53" fmla="*/ 0 h 6"/>
                    <a:gd name="T54" fmla="*/ 4 w 8"/>
                    <a:gd name="T55" fmla="*/ 0 h 6"/>
                    <a:gd name="T56" fmla="*/ 4 w 8"/>
                    <a:gd name="T57" fmla="*/ 0 h 6"/>
                    <a:gd name="T58" fmla="*/ 4 w 8"/>
                    <a:gd name="T59" fmla="*/ 0 h 6"/>
                    <a:gd name="T60" fmla="*/ 4 w 8"/>
                    <a:gd name="T61" fmla="*/ 2 h 6"/>
                    <a:gd name="T62" fmla="*/ 4 w 8"/>
                    <a:gd name="T63" fmla="*/ 2 h 6"/>
                    <a:gd name="T64" fmla="*/ 4 w 8"/>
                    <a:gd name="T65" fmla="*/ 2 h 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" h="6">
                      <a:moveTo>
                        <a:pt x="8" y="2"/>
                      </a:move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8" y="2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5" name="Line 315">
                  <a:extLst>
                    <a:ext uri="{FF2B5EF4-FFF2-40B4-BE49-F238E27FC236}">
                      <a16:creationId xmlns:a16="http://schemas.microsoft.com/office/drawing/2014/main" id="{46CBFA3C-5321-F978-389E-1E9D3E90DC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3" y="4920"/>
                  <a:ext cx="7" cy="3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6" name="Freeform 316">
                  <a:extLst>
                    <a:ext uri="{FF2B5EF4-FFF2-40B4-BE49-F238E27FC236}">
                      <a16:creationId xmlns:a16="http://schemas.microsoft.com/office/drawing/2014/main" id="{23831542-B586-E776-481F-9EA0C8655A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3 h 21"/>
                    <a:gd name="T4" fmla="*/ 2 w 11"/>
                    <a:gd name="T5" fmla="*/ 3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7" name="Freeform 317">
                  <a:extLst>
                    <a:ext uri="{FF2B5EF4-FFF2-40B4-BE49-F238E27FC236}">
                      <a16:creationId xmlns:a16="http://schemas.microsoft.com/office/drawing/2014/main" id="{DADD08D1-1B5A-F28C-ED43-3E9C7073B2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5" y="4957"/>
                  <a:ext cx="9" cy="17"/>
                </a:xfrm>
                <a:custGeom>
                  <a:avLst/>
                  <a:gdLst>
                    <a:gd name="T0" fmla="*/ 2 w 11"/>
                    <a:gd name="T1" fmla="*/ 0 h 21"/>
                    <a:gd name="T2" fmla="*/ 0 w 11"/>
                    <a:gd name="T3" fmla="*/ 3 h 21"/>
                    <a:gd name="T4" fmla="*/ 2 w 11"/>
                    <a:gd name="T5" fmla="*/ 3 h 21"/>
                    <a:gd name="T6" fmla="*/ 2 w 11"/>
                    <a:gd name="T7" fmla="*/ 0 h 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1" h="21">
                      <a:moveTo>
                        <a:pt x="6" y="0"/>
                      </a:moveTo>
                      <a:lnTo>
                        <a:pt x="0" y="21"/>
                      </a:lnTo>
                      <a:lnTo>
                        <a:pt x="11" y="2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8" name="Line 318">
                  <a:extLst>
                    <a:ext uri="{FF2B5EF4-FFF2-40B4-BE49-F238E27FC236}">
                      <a16:creationId xmlns:a16="http://schemas.microsoft.com/office/drawing/2014/main" id="{2E6FF274-4406-FBCA-422E-447A657A32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0" y="4929"/>
                  <a:ext cx="1" cy="42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29" name="Line 319">
                  <a:extLst>
                    <a:ext uri="{FF2B5EF4-FFF2-40B4-BE49-F238E27FC236}">
                      <a16:creationId xmlns:a16="http://schemas.microsoft.com/office/drawing/2014/main" id="{BA3102E4-5870-CC09-E842-0FBBE32E1A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21" y="4928"/>
                  <a:ext cx="10" cy="1"/>
                </a:xfrm>
                <a:prstGeom prst="line">
                  <a:avLst/>
                </a:prstGeom>
                <a:noFill/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30" name="Freeform 320">
                  <a:extLst>
                    <a:ext uri="{FF2B5EF4-FFF2-40B4-BE49-F238E27FC236}">
                      <a16:creationId xmlns:a16="http://schemas.microsoft.com/office/drawing/2014/main" id="{7C69DD90-8E1B-896C-E6FB-27F0B852D0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1 w 3"/>
                    <a:gd name="T11" fmla="*/ 0 h 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31" name="Freeform 321">
                  <a:extLst>
                    <a:ext uri="{FF2B5EF4-FFF2-40B4-BE49-F238E27FC236}">
                      <a16:creationId xmlns:a16="http://schemas.microsoft.com/office/drawing/2014/main" id="{2D97FE5B-7C88-C40B-25DD-273B7E675A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" y="4928"/>
                  <a:ext cx="2" cy="3"/>
                </a:xfrm>
                <a:custGeom>
                  <a:avLst/>
                  <a:gdLst>
                    <a:gd name="T0" fmla="*/ 1 w 3"/>
                    <a:gd name="T1" fmla="*/ 0 h 3"/>
                    <a:gd name="T2" fmla="*/ 1 w 3"/>
                    <a:gd name="T3" fmla="*/ 0 h 3"/>
                    <a:gd name="T4" fmla="*/ 0 w 3"/>
                    <a:gd name="T5" fmla="*/ 0 h 3"/>
                    <a:gd name="T6" fmla="*/ 0 w 3"/>
                    <a:gd name="T7" fmla="*/ 1 h 3"/>
                    <a:gd name="T8" fmla="*/ 0 w 3"/>
                    <a:gd name="T9" fmla="*/ 3 h 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32" name="Freeform 322">
                  <a:extLst>
                    <a:ext uri="{FF2B5EF4-FFF2-40B4-BE49-F238E27FC236}">
                      <a16:creationId xmlns:a16="http://schemas.microsoft.com/office/drawing/2014/main" id="{57434368-9AB8-1C1D-0EC1-FA9E158A60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4 h 41"/>
                    <a:gd name="T2" fmla="*/ 2 w 17"/>
                    <a:gd name="T3" fmla="*/ 4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4 h 41"/>
                    <a:gd name="T10" fmla="*/ 3 w 17"/>
                    <a:gd name="T11" fmla="*/ 4 h 41"/>
                    <a:gd name="T12" fmla="*/ 2 w 17"/>
                    <a:gd name="T13" fmla="*/ 6 h 41"/>
                    <a:gd name="T14" fmla="*/ 0 w 17"/>
                    <a:gd name="T15" fmla="*/ 4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333" name="Freeform 323">
                  <a:extLst>
                    <a:ext uri="{FF2B5EF4-FFF2-40B4-BE49-F238E27FC236}">
                      <a16:creationId xmlns:a16="http://schemas.microsoft.com/office/drawing/2014/main" id="{A34B81C7-EFB9-5EC9-5967-8FEF6263D3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" y="4931"/>
                  <a:ext cx="14" cy="33"/>
                </a:xfrm>
                <a:custGeom>
                  <a:avLst/>
                  <a:gdLst>
                    <a:gd name="T0" fmla="*/ 0 w 17"/>
                    <a:gd name="T1" fmla="*/ 4 h 41"/>
                    <a:gd name="T2" fmla="*/ 2 w 17"/>
                    <a:gd name="T3" fmla="*/ 4 h 41"/>
                    <a:gd name="T4" fmla="*/ 2 w 17"/>
                    <a:gd name="T5" fmla="*/ 0 h 41"/>
                    <a:gd name="T6" fmla="*/ 2 w 17"/>
                    <a:gd name="T7" fmla="*/ 0 h 41"/>
                    <a:gd name="T8" fmla="*/ 2 w 17"/>
                    <a:gd name="T9" fmla="*/ 4 h 41"/>
                    <a:gd name="T10" fmla="*/ 3 w 17"/>
                    <a:gd name="T11" fmla="*/ 4 h 41"/>
                    <a:gd name="T12" fmla="*/ 2 w 17"/>
                    <a:gd name="T13" fmla="*/ 6 h 41"/>
                    <a:gd name="T14" fmla="*/ 0 w 17"/>
                    <a:gd name="T15" fmla="*/ 4 h 4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7" h="41">
                      <a:moveTo>
                        <a:pt x="0" y="31"/>
                      </a:moveTo>
                      <a:lnTo>
                        <a:pt x="4" y="31"/>
                      </a:lnTo>
                      <a:lnTo>
                        <a:pt x="4" y="0"/>
                      </a:lnTo>
                      <a:lnTo>
                        <a:pt x="13" y="0"/>
                      </a:lnTo>
                      <a:lnTo>
                        <a:pt x="13" y="31"/>
                      </a:lnTo>
                      <a:lnTo>
                        <a:pt x="17" y="31"/>
                      </a:lnTo>
                      <a:lnTo>
                        <a:pt x="10" y="41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chemeClr val="bg1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090" name="Text Box 324">
                <a:extLst>
                  <a:ext uri="{FF2B5EF4-FFF2-40B4-BE49-F238E27FC236}">
                    <a16:creationId xmlns:a16="http://schemas.microsoft.com/office/drawing/2014/main" id="{17C6174B-3100-023E-1D55-3AB1E883B1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" y="4501"/>
                <a:ext cx="306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Extintor</a:t>
                </a:r>
              </a:p>
            </p:txBody>
          </p:sp>
          <p:grpSp>
            <p:nvGrpSpPr>
              <p:cNvPr id="2091" name="Group 325">
                <a:extLst>
                  <a:ext uri="{FF2B5EF4-FFF2-40B4-BE49-F238E27FC236}">
                    <a16:creationId xmlns:a16="http://schemas.microsoft.com/office/drawing/2014/main" id="{A3AD7893-90E6-E7A5-BD58-1B68482585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812"/>
                <a:ext cx="88" cy="79"/>
                <a:chOff x="273" y="5009"/>
                <a:chExt cx="88" cy="79"/>
              </a:xfrm>
            </p:grpSpPr>
            <p:sp>
              <p:nvSpPr>
                <p:cNvPr id="2305" name="Rectangle 326">
                  <a:extLst>
                    <a:ext uri="{FF2B5EF4-FFF2-40B4-BE49-F238E27FC236}">
                      <a16:creationId xmlns:a16="http://schemas.microsoft.com/office/drawing/2014/main" id="{538967B1-67A7-8F7F-C67B-B82C56E75E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" y="5009"/>
                  <a:ext cx="88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306" name="Group 327">
                  <a:extLst>
                    <a:ext uri="{FF2B5EF4-FFF2-40B4-BE49-F238E27FC236}">
                      <a16:creationId xmlns:a16="http://schemas.microsoft.com/office/drawing/2014/main" id="{09BE91A1-9EDB-3007-02AC-91218F60885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8" y="5024"/>
                  <a:ext cx="58" cy="48"/>
                  <a:chOff x="1343" y="4938"/>
                  <a:chExt cx="58" cy="48"/>
                </a:xfrm>
              </p:grpSpPr>
              <p:sp>
                <p:nvSpPr>
                  <p:cNvPr id="2307" name="Freeform 328">
                    <a:extLst>
                      <a:ext uri="{FF2B5EF4-FFF2-40B4-BE49-F238E27FC236}">
                        <a16:creationId xmlns:a16="http://schemas.microsoft.com/office/drawing/2014/main" id="{B34B88AD-03A5-7F1B-EEBB-8E39571675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57" y="4950"/>
                    <a:ext cx="26" cy="24"/>
                  </a:xfrm>
                  <a:custGeom>
                    <a:avLst/>
                    <a:gdLst>
                      <a:gd name="T0" fmla="*/ 7 w 31"/>
                      <a:gd name="T1" fmla="*/ 0 h 29"/>
                      <a:gd name="T2" fmla="*/ 0 w 31"/>
                      <a:gd name="T3" fmla="*/ 2 h 29"/>
                      <a:gd name="T4" fmla="*/ 0 w 31"/>
                      <a:gd name="T5" fmla="*/ 3 h 29"/>
                      <a:gd name="T6" fmla="*/ 7 w 31"/>
                      <a:gd name="T7" fmla="*/ 6 h 29"/>
                      <a:gd name="T8" fmla="*/ 7 w 31"/>
                      <a:gd name="T9" fmla="*/ 0 h 2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31" y="0"/>
                        </a:moveTo>
                        <a:lnTo>
                          <a:pt x="0" y="10"/>
                        </a:lnTo>
                        <a:lnTo>
                          <a:pt x="0" y="19"/>
                        </a:lnTo>
                        <a:lnTo>
                          <a:pt x="31" y="29"/>
                        </a:lnTo>
                        <a:lnTo>
                          <a:pt x="31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308" name="Freeform 329">
                    <a:extLst>
                      <a:ext uri="{FF2B5EF4-FFF2-40B4-BE49-F238E27FC236}">
                        <a16:creationId xmlns:a16="http://schemas.microsoft.com/office/drawing/2014/main" id="{AE153A6D-3212-2D68-37AA-B662AEA847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57" y="4950"/>
                    <a:ext cx="26" cy="24"/>
                  </a:xfrm>
                  <a:custGeom>
                    <a:avLst/>
                    <a:gdLst>
                      <a:gd name="T0" fmla="*/ 7 w 31"/>
                      <a:gd name="T1" fmla="*/ 0 h 29"/>
                      <a:gd name="T2" fmla="*/ 0 w 31"/>
                      <a:gd name="T3" fmla="*/ 2 h 29"/>
                      <a:gd name="T4" fmla="*/ 0 w 31"/>
                      <a:gd name="T5" fmla="*/ 3 h 29"/>
                      <a:gd name="T6" fmla="*/ 7 w 31"/>
                      <a:gd name="T7" fmla="*/ 6 h 29"/>
                      <a:gd name="T8" fmla="*/ 7 w 31"/>
                      <a:gd name="T9" fmla="*/ 0 h 2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1" h="29">
                        <a:moveTo>
                          <a:pt x="31" y="0"/>
                        </a:moveTo>
                        <a:lnTo>
                          <a:pt x="0" y="10"/>
                        </a:lnTo>
                        <a:lnTo>
                          <a:pt x="0" y="19"/>
                        </a:lnTo>
                        <a:lnTo>
                          <a:pt x="31" y="29"/>
                        </a:lnTo>
                        <a:lnTo>
                          <a:pt x="31" y="0"/>
                        </a:lnTo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309" name="Rectangle 330">
                    <a:extLst>
                      <a:ext uri="{FF2B5EF4-FFF2-40B4-BE49-F238E27FC236}">
                        <a16:creationId xmlns:a16="http://schemas.microsoft.com/office/drawing/2014/main" id="{B76EE098-A70D-306F-580C-70E545BFB8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3" y="4957"/>
                    <a:ext cx="10" cy="10"/>
                  </a:xfrm>
                  <a:prstGeom prst="rect">
                    <a:avLst/>
                  </a:prstGeom>
                  <a:solidFill>
                    <a:srgbClr val="FFFFFF"/>
                  </a:solidFill>
                  <a:ln w="317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310" name="Rectangle 331">
                    <a:extLst>
                      <a:ext uri="{FF2B5EF4-FFF2-40B4-BE49-F238E27FC236}">
                        <a16:creationId xmlns:a16="http://schemas.microsoft.com/office/drawing/2014/main" id="{D4E875B2-B8E7-5829-0113-D3AD9768807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3" y="4957"/>
                    <a:ext cx="10" cy="10"/>
                  </a:xfrm>
                  <a:prstGeom prst="rect">
                    <a:avLst/>
                  </a:prstGeom>
                  <a:solidFill>
                    <a:srgbClr val="FFFFFF"/>
                  </a:solidFill>
                  <a:ln w="317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311" name="Line 332">
                    <a:extLst>
                      <a:ext uri="{FF2B5EF4-FFF2-40B4-BE49-F238E27FC236}">
                        <a16:creationId xmlns:a16="http://schemas.microsoft.com/office/drawing/2014/main" id="{DD7AAD2E-5651-A1E5-740F-222EA30A096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90" y="4963"/>
                    <a:ext cx="11" cy="1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312" name="Line 333">
                    <a:extLst>
                      <a:ext uri="{FF2B5EF4-FFF2-40B4-BE49-F238E27FC236}">
                        <a16:creationId xmlns:a16="http://schemas.microsoft.com/office/drawing/2014/main" id="{CCC76F92-48C7-1AFE-87FA-0BC2C447C72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7" y="4938"/>
                    <a:ext cx="11" cy="5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313" name="Line 334">
                    <a:extLst>
                      <a:ext uri="{FF2B5EF4-FFF2-40B4-BE49-F238E27FC236}">
                        <a16:creationId xmlns:a16="http://schemas.microsoft.com/office/drawing/2014/main" id="{CCC0FDD8-B6C8-BBA4-0278-7ABF348BBF5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87" y="4982"/>
                    <a:ext cx="11" cy="4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314" name="Line 335">
                    <a:extLst>
                      <a:ext uri="{FF2B5EF4-FFF2-40B4-BE49-F238E27FC236}">
                        <a16:creationId xmlns:a16="http://schemas.microsoft.com/office/drawing/2014/main" id="{E9A850DE-5AEF-2F08-4222-35B25B9CBE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89" y="4950"/>
                    <a:ext cx="10" cy="2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315" name="Line 336">
                    <a:extLst>
                      <a:ext uri="{FF2B5EF4-FFF2-40B4-BE49-F238E27FC236}">
                        <a16:creationId xmlns:a16="http://schemas.microsoft.com/office/drawing/2014/main" id="{6ADE1391-31DC-BD80-6BBF-3448B445506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89" y="4971"/>
                    <a:ext cx="10" cy="1"/>
                  </a:xfrm>
                  <a:prstGeom prst="line">
                    <a:avLst/>
                  </a:prstGeom>
                  <a:noFill/>
                  <a:ln w="3175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2092" name="Text Box 337">
                <a:extLst>
                  <a:ext uri="{FF2B5EF4-FFF2-40B4-BE49-F238E27FC236}">
                    <a16:creationId xmlns:a16="http://schemas.microsoft.com/office/drawing/2014/main" id="{AF6F1F96-523E-9BB2-0DCA-F72D80A760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" y="4789"/>
                <a:ext cx="720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Sistema de alertamiento</a:t>
                </a:r>
              </a:p>
            </p:txBody>
          </p:sp>
          <p:grpSp>
            <p:nvGrpSpPr>
              <p:cNvPr id="2093" name="Group 338">
                <a:extLst>
                  <a:ext uri="{FF2B5EF4-FFF2-40B4-BE49-F238E27FC236}">
                    <a16:creationId xmlns:a16="http://schemas.microsoft.com/office/drawing/2014/main" id="{6238DE64-28D7-F0FA-273B-0787679A97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100"/>
                <a:ext cx="88" cy="79"/>
                <a:chOff x="144" y="5088"/>
                <a:chExt cx="88" cy="79"/>
              </a:xfrm>
            </p:grpSpPr>
            <p:sp>
              <p:nvSpPr>
                <p:cNvPr id="2303" name="Rectangle 339">
                  <a:extLst>
                    <a:ext uri="{FF2B5EF4-FFF2-40B4-BE49-F238E27FC236}">
                      <a16:creationId xmlns:a16="http://schemas.microsoft.com/office/drawing/2014/main" id="{2F95DE26-90D5-0084-261B-7AA459D243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4" y="5088"/>
                  <a:ext cx="88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04" name="Freeform 340">
                  <a:extLst>
                    <a:ext uri="{FF2B5EF4-FFF2-40B4-BE49-F238E27FC236}">
                      <a16:creationId xmlns:a16="http://schemas.microsoft.com/office/drawing/2014/main" id="{60381D98-FA91-0569-DB64-906FC18F61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64" y="5102"/>
                  <a:ext cx="47" cy="51"/>
                </a:xfrm>
                <a:custGeom>
                  <a:avLst/>
                  <a:gdLst>
                    <a:gd name="T0" fmla="*/ 1 w 79"/>
                    <a:gd name="T1" fmla="*/ 0 h 54"/>
                    <a:gd name="T2" fmla="*/ 1 w 79"/>
                    <a:gd name="T3" fmla="*/ 33 h 54"/>
                    <a:gd name="T4" fmla="*/ 0 w 79"/>
                    <a:gd name="T5" fmla="*/ 33 h 54"/>
                    <a:gd name="T6" fmla="*/ 0 w 79"/>
                    <a:gd name="T7" fmla="*/ 25 h 54"/>
                    <a:gd name="T8" fmla="*/ 1 w 79"/>
                    <a:gd name="T9" fmla="*/ 25 h 54"/>
                    <a:gd name="T10" fmla="*/ 1 w 79"/>
                    <a:gd name="T11" fmla="*/ 20 h 54"/>
                    <a:gd name="T12" fmla="*/ 1 w 79"/>
                    <a:gd name="T13" fmla="*/ 20 h 54"/>
                    <a:gd name="T14" fmla="*/ 1 w 79"/>
                    <a:gd name="T15" fmla="*/ 11 h 54"/>
                    <a:gd name="T16" fmla="*/ 1 w 79"/>
                    <a:gd name="T17" fmla="*/ 11 h 54"/>
                    <a:gd name="T18" fmla="*/ 1 w 79"/>
                    <a:gd name="T19" fmla="*/ 9 h 54"/>
                    <a:gd name="T20" fmla="*/ 1 w 79"/>
                    <a:gd name="T21" fmla="*/ 9 h 54"/>
                    <a:gd name="T22" fmla="*/ 1 w 79"/>
                    <a:gd name="T23" fmla="*/ 0 h 54"/>
                    <a:gd name="T24" fmla="*/ 1 w 79"/>
                    <a:gd name="T25" fmla="*/ 0 h 5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79" h="54">
                      <a:moveTo>
                        <a:pt x="79" y="0"/>
                      </a:moveTo>
                      <a:lnTo>
                        <a:pt x="79" y="54"/>
                      </a:lnTo>
                      <a:lnTo>
                        <a:pt x="0" y="54"/>
                      </a:lnTo>
                      <a:lnTo>
                        <a:pt x="0" y="41"/>
                      </a:lnTo>
                      <a:lnTo>
                        <a:pt x="15" y="41"/>
                      </a:lnTo>
                      <a:lnTo>
                        <a:pt x="15" y="31"/>
                      </a:lnTo>
                      <a:lnTo>
                        <a:pt x="33" y="31"/>
                      </a:lnTo>
                      <a:lnTo>
                        <a:pt x="33" y="20"/>
                      </a:lnTo>
                      <a:lnTo>
                        <a:pt x="48" y="20"/>
                      </a:lnTo>
                      <a:lnTo>
                        <a:pt x="48" y="10"/>
                      </a:lnTo>
                      <a:lnTo>
                        <a:pt x="63" y="10"/>
                      </a:lnTo>
                      <a:lnTo>
                        <a:pt x="63" y="0"/>
                      </a:lnTo>
                      <a:lnTo>
                        <a:pt x="79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FFFFFF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094" name="Text Box 341">
                <a:extLst>
                  <a:ext uri="{FF2B5EF4-FFF2-40B4-BE49-F238E27FC236}">
                    <a16:creationId xmlns:a16="http://schemas.microsoft.com/office/drawing/2014/main" id="{9092318C-0848-E6F0-F606-A99970DBBA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" y="5077"/>
                <a:ext cx="361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Escaleras</a:t>
                </a:r>
              </a:p>
            </p:txBody>
          </p:sp>
          <p:grpSp>
            <p:nvGrpSpPr>
              <p:cNvPr id="2095" name="Group 342">
                <a:extLst>
                  <a:ext uri="{FF2B5EF4-FFF2-40B4-BE49-F238E27FC236}">
                    <a16:creationId xmlns:a16="http://schemas.microsoft.com/office/drawing/2014/main" id="{DAD5E5E1-B10B-342C-FD66-4CB0222BF2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908"/>
                <a:ext cx="86" cy="79"/>
                <a:chOff x="275" y="5262"/>
                <a:chExt cx="86" cy="79"/>
              </a:xfrm>
            </p:grpSpPr>
            <p:sp>
              <p:nvSpPr>
                <p:cNvPr id="2293" name="Rectangle 343">
                  <a:extLst>
                    <a:ext uri="{FF2B5EF4-FFF2-40B4-BE49-F238E27FC236}">
                      <a16:creationId xmlns:a16="http://schemas.microsoft.com/office/drawing/2014/main" id="{536B1B6F-FF92-D03C-DA89-4FEC27B5F8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262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94" name="Rectangle 344">
                  <a:extLst>
                    <a:ext uri="{FF2B5EF4-FFF2-40B4-BE49-F238E27FC236}">
                      <a16:creationId xmlns:a16="http://schemas.microsoft.com/office/drawing/2014/main" id="{13E9409A-8568-FB9B-D9F3-3F7B710FF2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262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95" name="Freeform 345">
                  <a:extLst>
                    <a:ext uri="{FF2B5EF4-FFF2-40B4-BE49-F238E27FC236}">
                      <a16:creationId xmlns:a16="http://schemas.microsoft.com/office/drawing/2014/main" id="{BC9D9733-3CCA-4B56-1D82-2ED324A339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" y="5286"/>
                  <a:ext cx="60" cy="27"/>
                </a:xfrm>
                <a:custGeom>
                  <a:avLst/>
                  <a:gdLst>
                    <a:gd name="T0" fmla="*/ 2 w 73"/>
                    <a:gd name="T1" fmla="*/ 0 h 33"/>
                    <a:gd name="T2" fmla="*/ 2 w 73"/>
                    <a:gd name="T3" fmla="*/ 2 h 33"/>
                    <a:gd name="T4" fmla="*/ 2 w 73"/>
                    <a:gd name="T5" fmla="*/ 2 h 33"/>
                    <a:gd name="T6" fmla="*/ 2 w 73"/>
                    <a:gd name="T7" fmla="*/ 2 h 33"/>
                    <a:gd name="T8" fmla="*/ 0 w 73"/>
                    <a:gd name="T9" fmla="*/ 2 h 33"/>
                    <a:gd name="T10" fmla="*/ 0 w 73"/>
                    <a:gd name="T11" fmla="*/ 2 h 33"/>
                    <a:gd name="T12" fmla="*/ 0 w 73"/>
                    <a:gd name="T13" fmla="*/ 3 h 33"/>
                    <a:gd name="T14" fmla="*/ 0 w 73"/>
                    <a:gd name="T15" fmla="*/ 4 h 33"/>
                    <a:gd name="T16" fmla="*/ 0 w 73"/>
                    <a:gd name="T17" fmla="*/ 4 h 33"/>
                    <a:gd name="T18" fmla="*/ 2 w 73"/>
                    <a:gd name="T19" fmla="*/ 5 h 33"/>
                    <a:gd name="T20" fmla="*/ 2 w 73"/>
                    <a:gd name="T21" fmla="*/ 6 h 33"/>
                    <a:gd name="T22" fmla="*/ 2 w 73"/>
                    <a:gd name="T23" fmla="*/ 6 h 33"/>
                    <a:gd name="T24" fmla="*/ 2 w 73"/>
                    <a:gd name="T25" fmla="*/ 6 h 33"/>
                    <a:gd name="T26" fmla="*/ 10 w 73"/>
                    <a:gd name="T27" fmla="*/ 6 h 33"/>
                    <a:gd name="T28" fmla="*/ 10 w 73"/>
                    <a:gd name="T29" fmla="*/ 6 h 33"/>
                    <a:gd name="T30" fmla="*/ 11 w 73"/>
                    <a:gd name="T31" fmla="*/ 6 h 33"/>
                    <a:gd name="T32" fmla="*/ 12 w 73"/>
                    <a:gd name="T33" fmla="*/ 5 h 33"/>
                    <a:gd name="T34" fmla="*/ 12 w 73"/>
                    <a:gd name="T35" fmla="*/ 4 h 33"/>
                    <a:gd name="T36" fmla="*/ 12 w 73"/>
                    <a:gd name="T37" fmla="*/ 4 h 33"/>
                    <a:gd name="T38" fmla="*/ 12 w 73"/>
                    <a:gd name="T39" fmla="*/ 3 h 33"/>
                    <a:gd name="T40" fmla="*/ 12 w 73"/>
                    <a:gd name="T41" fmla="*/ 2 h 33"/>
                    <a:gd name="T42" fmla="*/ 12 w 73"/>
                    <a:gd name="T43" fmla="*/ 2 h 33"/>
                    <a:gd name="T44" fmla="*/ 12 w 73"/>
                    <a:gd name="T45" fmla="*/ 2 h 33"/>
                    <a:gd name="T46" fmla="*/ 11 w 73"/>
                    <a:gd name="T47" fmla="*/ 2 h 33"/>
                    <a:gd name="T48" fmla="*/ 10 w 73"/>
                    <a:gd name="T49" fmla="*/ 2 h 33"/>
                    <a:gd name="T50" fmla="*/ 10 w 73"/>
                    <a:gd name="T51" fmla="*/ 0 h 33"/>
                    <a:gd name="T52" fmla="*/ 2 w 73"/>
                    <a:gd name="T53" fmla="*/ 0 h 3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73" h="33">
                      <a:moveTo>
                        <a:pt x="15" y="0"/>
                      </a:move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4" y="6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4" y="29"/>
                      </a:lnTo>
                      <a:lnTo>
                        <a:pt x="10" y="33"/>
                      </a:lnTo>
                      <a:lnTo>
                        <a:pt x="12" y="33"/>
                      </a:lnTo>
                      <a:lnTo>
                        <a:pt x="15" y="33"/>
                      </a:lnTo>
                      <a:lnTo>
                        <a:pt x="56" y="33"/>
                      </a:lnTo>
                      <a:lnTo>
                        <a:pt x="60" y="33"/>
                      </a:lnTo>
                      <a:lnTo>
                        <a:pt x="62" y="33"/>
                      </a:lnTo>
                      <a:lnTo>
                        <a:pt x="67" y="29"/>
                      </a:lnTo>
                      <a:lnTo>
                        <a:pt x="71" y="23"/>
                      </a:lnTo>
                      <a:lnTo>
                        <a:pt x="73" y="22"/>
                      </a:lnTo>
                      <a:lnTo>
                        <a:pt x="73" y="18"/>
                      </a:lnTo>
                      <a:lnTo>
                        <a:pt x="73" y="14"/>
                      </a:lnTo>
                      <a:lnTo>
                        <a:pt x="71" y="12"/>
                      </a:lnTo>
                      <a:lnTo>
                        <a:pt x="67" y="6"/>
                      </a:lnTo>
                      <a:lnTo>
                        <a:pt x="62" y="2"/>
                      </a:lnTo>
                      <a:lnTo>
                        <a:pt x="60" y="2"/>
                      </a:lnTo>
                      <a:lnTo>
                        <a:pt x="56" y="0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96" name="Freeform 346">
                  <a:extLst>
                    <a:ext uri="{FF2B5EF4-FFF2-40B4-BE49-F238E27FC236}">
                      <a16:creationId xmlns:a16="http://schemas.microsoft.com/office/drawing/2014/main" id="{3AE6BDC4-FCAB-54B5-D3E3-2EC45C8F62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" y="5286"/>
                  <a:ext cx="60" cy="27"/>
                </a:xfrm>
                <a:custGeom>
                  <a:avLst/>
                  <a:gdLst>
                    <a:gd name="T0" fmla="*/ 2 w 73"/>
                    <a:gd name="T1" fmla="*/ 0 h 33"/>
                    <a:gd name="T2" fmla="*/ 2 w 73"/>
                    <a:gd name="T3" fmla="*/ 2 h 33"/>
                    <a:gd name="T4" fmla="*/ 2 w 73"/>
                    <a:gd name="T5" fmla="*/ 2 h 33"/>
                    <a:gd name="T6" fmla="*/ 2 w 73"/>
                    <a:gd name="T7" fmla="*/ 2 h 33"/>
                    <a:gd name="T8" fmla="*/ 0 w 73"/>
                    <a:gd name="T9" fmla="*/ 2 h 33"/>
                    <a:gd name="T10" fmla="*/ 0 w 73"/>
                    <a:gd name="T11" fmla="*/ 2 h 33"/>
                    <a:gd name="T12" fmla="*/ 0 w 73"/>
                    <a:gd name="T13" fmla="*/ 3 h 33"/>
                    <a:gd name="T14" fmla="*/ 0 w 73"/>
                    <a:gd name="T15" fmla="*/ 4 h 33"/>
                    <a:gd name="T16" fmla="*/ 0 w 73"/>
                    <a:gd name="T17" fmla="*/ 4 h 33"/>
                    <a:gd name="T18" fmla="*/ 2 w 73"/>
                    <a:gd name="T19" fmla="*/ 5 h 33"/>
                    <a:gd name="T20" fmla="*/ 2 w 73"/>
                    <a:gd name="T21" fmla="*/ 6 h 33"/>
                    <a:gd name="T22" fmla="*/ 2 w 73"/>
                    <a:gd name="T23" fmla="*/ 6 h 33"/>
                    <a:gd name="T24" fmla="*/ 2 w 73"/>
                    <a:gd name="T25" fmla="*/ 6 h 33"/>
                    <a:gd name="T26" fmla="*/ 10 w 73"/>
                    <a:gd name="T27" fmla="*/ 6 h 33"/>
                    <a:gd name="T28" fmla="*/ 10 w 73"/>
                    <a:gd name="T29" fmla="*/ 6 h 33"/>
                    <a:gd name="T30" fmla="*/ 11 w 73"/>
                    <a:gd name="T31" fmla="*/ 6 h 33"/>
                    <a:gd name="T32" fmla="*/ 12 w 73"/>
                    <a:gd name="T33" fmla="*/ 5 h 33"/>
                    <a:gd name="T34" fmla="*/ 12 w 73"/>
                    <a:gd name="T35" fmla="*/ 4 h 33"/>
                    <a:gd name="T36" fmla="*/ 12 w 73"/>
                    <a:gd name="T37" fmla="*/ 4 h 33"/>
                    <a:gd name="T38" fmla="*/ 12 w 73"/>
                    <a:gd name="T39" fmla="*/ 3 h 33"/>
                    <a:gd name="T40" fmla="*/ 12 w 73"/>
                    <a:gd name="T41" fmla="*/ 2 h 33"/>
                    <a:gd name="T42" fmla="*/ 12 w 73"/>
                    <a:gd name="T43" fmla="*/ 2 h 33"/>
                    <a:gd name="T44" fmla="*/ 12 w 73"/>
                    <a:gd name="T45" fmla="*/ 2 h 33"/>
                    <a:gd name="T46" fmla="*/ 11 w 73"/>
                    <a:gd name="T47" fmla="*/ 2 h 33"/>
                    <a:gd name="T48" fmla="*/ 10 w 73"/>
                    <a:gd name="T49" fmla="*/ 2 h 33"/>
                    <a:gd name="T50" fmla="*/ 10 w 73"/>
                    <a:gd name="T51" fmla="*/ 0 h 33"/>
                    <a:gd name="T52" fmla="*/ 2 w 73"/>
                    <a:gd name="T53" fmla="*/ 0 h 33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73" h="33">
                      <a:moveTo>
                        <a:pt x="15" y="0"/>
                      </a:move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4" y="6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0" y="22"/>
                      </a:lnTo>
                      <a:lnTo>
                        <a:pt x="0" y="23"/>
                      </a:lnTo>
                      <a:lnTo>
                        <a:pt x="4" y="29"/>
                      </a:lnTo>
                      <a:lnTo>
                        <a:pt x="10" y="33"/>
                      </a:lnTo>
                      <a:lnTo>
                        <a:pt x="12" y="33"/>
                      </a:lnTo>
                      <a:lnTo>
                        <a:pt x="15" y="33"/>
                      </a:lnTo>
                      <a:lnTo>
                        <a:pt x="56" y="33"/>
                      </a:lnTo>
                      <a:lnTo>
                        <a:pt x="60" y="33"/>
                      </a:lnTo>
                      <a:lnTo>
                        <a:pt x="62" y="33"/>
                      </a:lnTo>
                      <a:lnTo>
                        <a:pt x="67" y="29"/>
                      </a:lnTo>
                      <a:lnTo>
                        <a:pt x="71" y="23"/>
                      </a:lnTo>
                      <a:lnTo>
                        <a:pt x="73" y="22"/>
                      </a:lnTo>
                      <a:lnTo>
                        <a:pt x="73" y="18"/>
                      </a:lnTo>
                      <a:lnTo>
                        <a:pt x="73" y="14"/>
                      </a:lnTo>
                      <a:lnTo>
                        <a:pt x="71" y="12"/>
                      </a:lnTo>
                      <a:lnTo>
                        <a:pt x="67" y="6"/>
                      </a:lnTo>
                      <a:lnTo>
                        <a:pt x="62" y="2"/>
                      </a:lnTo>
                      <a:lnTo>
                        <a:pt x="60" y="2"/>
                      </a:lnTo>
                      <a:lnTo>
                        <a:pt x="56" y="0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97" name="Rectangle 347">
                  <a:extLst>
                    <a:ext uri="{FF2B5EF4-FFF2-40B4-BE49-F238E27FC236}">
                      <a16:creationId xmlns:a16="http://schemas.microsoft.com/office/drawing/2014/main" id="{AD717A50-ACDA-5425-3CC4-3ED6A97E57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" y="5277"/>
                  <a:ext cx="26" cy="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98" name="Rectangle 348">
                  <a:extLst>
                    <a:ext uri="{FF2B5EF4-FFF2-40B4-BE49-F238E27FC236}">
                      <a16:creationId xmlns:a16="http://schemas.microsoft.com/office/drawing/2014/main" id="{79E5AB10-23E1-22F2-CAC0-65E2D113A2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" y="5277"/>
                  <a:ext cx="26" cy="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99" name="Rectangle 349">
                  <a:extLst>
                    <a:ext uri="{FF2B5EF4-FFF2-40B4-BE49-F238E27FC236}">
                      <a16:creationId xmlns:a16="http://schemas.microsoft.com/office/drawing/2014/main" id="{48540014-317B-446B-9E0E-4CA873D3EF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00" name="Rectangle 350">
                  <a:extLst>
                    <a:ext uri="{FF2B5EF4-FFF2-40B4-BE49-F238E27FC236}">
                      <a16:creationId xmlns:a16="http://schemas.microsoft.com/office/drawing/2014/main" id="{435446B6-B0F1-43FD-A5DD-2E1D1D28B2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01" name="Rectangle 351">
                  <a:extLst>
                    <a:ext uri="{FF2B5EF4-FFF2-40B4-BE49-F238E27FC236}">
                      <a16:creationId xmlns:a16="http://schemas.microsoft.com/office/drawing/2014/main" id="{5A41BF34-42C8-A86E-4346-F3FB63AA3E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8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302" name="Rectangle 352">
                  <a:extLst>
                    <a:ext uri="{FF2B5EF4-FFF2-40B4-BE49-F238E27FC236}">
                      <a16:creationId xmlns:a16="http://schemas.microsoft.com/office/drawing/2014/main" id="{C2CD810A-595E-1D88-CBCD-6E98899BD6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8" y="5316"/>
                  <a:ext cx="6" cy="7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</p:grpSp>
          <p:sp>
            <p:nvSpPr>
              <p:cNvPr id="2096" name="Text Box 353">
                <a:extLst>
                  <a:ext uri="{FF2B5EF4-FFF2-40B4-BE49-F238E27FC236}">
                    <a16:creationId xmlns:a16="http://schemas.microsoft.com/office/drawing/2014/main" id="{B3520F25-BE28-5793-0A92-925CE0BA75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0" y="4885"/>
                <a:ext cx="520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Depósito de gas</a:t>
                </a:r>
              </a:p>
            </p:txBody>
          </p:sp>
          <p:grpSp>
            <p:nvGrpSpPr>
              <p:cNvPr id="2097" name="Group 354">
                <a:extLst>
                  <a:ext uri="{FF2B5EF4-FFF2-40B4-BE49-F238E27FC236}">
                    <a16:creationId xmlns:a16="http://schemas.microsoft.com/office/drawing/2014/main" id="{8FF08276-7C26-ECFF-52B5-470430527F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004"/>
                <a:ext cx="86" cy="79"/>
                <a:chOff x="275" y="5350"/>
                <a:chExt cx="86" cy="79"/>
              </a:xfrm>
            </p:grpSpPr>
            <p:sp>
              <p:nvSpPr>
                <p:cNvPr id="2284" name="Rectangle 355">
                  <a:extLst>
                    <a:ext uri="{FF2B5EF4-FFF2-40B4-BE49-F238E27FC236}">
                      <a16:creationId xmlns:a16="http://schemas.microsoft.com/office/drawing/2014/main" id="{AC54777B-1F0E-4ED9-A6FE-2491837762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350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85" name="Rectangle 356">
                  <a:extLst>
                    <a:ext uri="{FF2B5EF4-FFF2-40B4-BE49-F238E27FC236}">
                      <a16:creationId xmlns:a16="http://schemas.microsoft.com/office/drawing/2014/main" id="{64292A75-2E77-8BAF-BEF2-DE89AAFC4E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5" y="5350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286" name="Group 357">
                  <a:extLst>
                    <a:ext uri="{FF2B5EF4-FFF2-40B4-BE49-F238E27FC236}">
                      <a16:creationId xmlns:a16="http://schemas.microsoft.com/office/drawing/2014/main" id="{14EC9FA4-8D62-8989-42F4-59317F142E1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01" y="5361"/>
                  <a:ext cx="34" cy="56"/>
                  <a:chOff x="300" y="5360"/>
                  <a:chExt cx="34" cy="56"/>
                </a:xfrm>
              </p:grpSpPr>
              <p:sp>
                <p:nvSpPr>
                  <p:cNvPr id="2287" name="Freeform 358">
                    <a:extLst>
                      <a:ext uri="{FF2B5EF4-FFF2-40B4-BE49-F238E27FC236}">
                        <a16:creationId xmlns:a16="http://schemas.microsoft.com/office/drawing/2014/main" id="{1FF86DCF-A1F4-8E87-ACEC-98BFB39F15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64"/>
                    <a:ext cx="34" cy="52"/>
                  </a:xfrm>
                  <a:custGeom>
                    <a:avLst/>
                    <a:gdLst>
                      <a:gd name="T0" fmla="*/ 4 w 41"/>
                      <a:gd name="T1" fmla="*/ 0 h 65"/>
                      <a:gd name="T2" fmla="*/ 2 w 41"/>
                      <a:gd name="T3" fmla="*/ 2 h 65"/>
                      <a:gd name="T4" fmla="*/ 2 w 41"/>
                      <a:gd name="T5" fmla="*/ 2 h 65"/>
                      <a:gd name="T6" fmla="*/ 2 w 41"/>
                      <a:gd name="T7" fmla="*/ 2 h 65"/>
                      <a:gd name="T8" fmla="*/ 0 w 41"/>
                      <a:gd name="T9" fmla="*/ 2 h 65"/>
                      <a:gd name="T10" fmla="*/ 0 w 41"/>
                      <a:gd name="T11" fmla="*/ 2 h 65"/>
                      <a:gd name="T12" fmla="*/ 0 w 41"/>
                      <a:gd name="T13" fmla="*/ 8 h 65"/>
                      <a:gd name="T14" fmla="*/ 0 w 41"/>
                      <a:gd name="T15" fmla="*/ 8 h 65"/>
                      <a:gd name="T16" fmla="*/ 2 w 41"/>
                      <a:gd name="T17" fmla="*/ 9 h 65"/>
                      <a:gd name="T18" fmla="*/ 2 w 41"/>
                      <a:gd name="T19" fmla="*/ 9 h 65"/>
                      <a:gd name="T20" fmla="*/ 2 w 41"/>
                      <a:gd name="T21" fmla="*/ 9 h 65"/>
                      <a:gd name="T22" fmla="*/ 4 w 41"/>
                      <a:gd name="T23" fmla="*/ 9 h 65"/>
                      <a:gd name="T24" fmla="*/ 6 w 41"/>
                      <a:gd name="T25" fmla="*/ 9 h 65"/>
                      <a:gd name="T26" fmla="*/ 7 w 41"/>
                      <a:gd name="T27" fmla="*/ 9 h 65"/>
                      <a:gd name="T28" fmla="*/ 7 w 41"/>
                      <a:gd name="T29" fmla="*/ 9 h 65"/>
                      <a:gd name="T30" fmla="*/ 7 w 41"/>
                      <a:gd name="T31" fmla="*/ 9 h 65"/>
                      <a:gd name="T32" fmla="*/ 7 w 41"/>
                      <a:gd name="T33" fmla="*/ 8 h 65"/>
                      <a:gd name="T34" fmla="*/ 7 w 41"/>
                      <a:gd name="T35" fmla="*/ 8 h 65"/>
                      <a:gd name="T36" fmla="*/ 7 w 41"/>
                      <a:gd name="T37" fmla="*/ 2 h 65"/>
                      <a:gd name="T38" fmla="*/ 7 w 41"/>
                      <a:gd name="T39" fmla="*/ 2 h 65"/>
                      <a:gd name="T40" fmla="*/ 7 w 41"/>
                      <a:gd name="T41" fmla="*/ 2 h 65"/>
                      <a:gd name="T42" fmla="*/ 7 w 41"/>
                      <a:gd name="T43" fmla="*/ 2 h 65"/>
                      <a:gd name="T44" fmla="*/ 7 w 41"/>
                      <a:gd name="T45" fmla="*/ 2 h 65"/>
                      <a:gd name="T46" fmla="*/ 6 w 41"/>
                      <a:gd name="T47" fmla="*/ 2 h 65"/>
                      <a:gd name="T48" fmla="*/ 4 w 41"/>
                      <a:gd name="T49" fmla="*/ 0 h 65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41" h="65">
                        <a:moveTo>
                          <a:pt x="20" y="0"/>
                        </a:moveTo>
                        <a:lnTo>
                          <a:pt x="12" y="2"/>
                        </a:lnTo>
                        <a:lnTo>
                          <a:pt x="6" y="2"/>
                        </a:lnTo>
                        <a:lnTo>
                          <a:pt x="2" y="6"/>
                        </a:lnTo>
                        <a:lnTo>
                          <a:pt x="0" y="8"/>
                        </a:lnTo>
                        <a:lnTo>
                          <a:pt x="0" y="10"/>
                        </a:lnTo>
                        <a:lnTo>
                          <a:pt x="0" y="58"/>
                        </a:lnTo>
                        <a:lnTo>
                          <a:pt x="0" y="60"/>
                        </a:lnTo>
                        <a:lnTo>
                          <a:pt x="2" y="62"/>
                        </a:lnTo>
                        <a:lnTo>
                          <a:pt x="6" y="64"/>
                        </a:lnTo>
                        <a:lnTo>
                          <a:pt x="12" y="65"/>
                        </a:lnTo>
                        <a:lnTo>
                          <a:pt x="20" y="65"/>
                        </a:lnTo>
                        <a:lnTo>
                          <a:pt x="29" y="65"/>
                        </a:lnTo>
                        <a:lnTo>
                          <a:pt x="35" y="64"/>
                        </a:lnTo>
                        <a:lnTo>
                          <a:pt x="37" y="64"/>
                        </a:lnTo>
                        <a:lnTo>
                          <a:pt x="39" y="62"/>
                        </a:lnTo>
                        <a:lnTo>
                          <a:pt x="41" y="60"/>
                        </a:lnTo>
                        <a:lnTo>
                          <a:pt x="41" y="58"/>
                        </a:lnTo>
                        <a:lnTo>
                          <a:pt x="41" y="10"/>
                        </a:lnTo>
                        <a:lnTo>
                          <a:pt x="41" y="8"/>
                        </a:lnTo>
                        <a:lnTo>
                          <a:pt x="39" y="6"/>
                        </a:lnTo>
                        <a:lnTo>
                          <a:pt x="37" y="4"/>
                        </a:lnTo>
                        <a:lnTo>
                          <a:pt x="35" y="2"/>
                        </a:lnTo>
                        <a:lnTo>
                          <a:pt x="29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88" name="Freeform 359">
                    <a:extLst>
                      <a:ext uri="{FF2B5EF4-FFF2-40B4-BE49-F238E27FC236}">
                        <a16:creationId xmlns:a16="http://schemas.microsoft.com/office/drawing/2014/main" id="{93BB5EED-AEC0-F34C-60E0-274FAED72ED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64"/>
                    <a:ext cx="34" cy="14"/>
                  </a:xfrm>
                  <a:custGeom>
                    <a:avLst/>
                    <a:gdLst>
                      <a:gd name="T0" fmla="*/ 0 w 41"/>
                      <a:gd name="T1" fmla="*/ 2 h 18"/>
                      <a:gd name="T2" fmla="*/ 0 w 41"/>
                      <a:gd name="T3" fmla="*/ 2 h 18"/>
                      <a:gd name="T4" fmla="*/ 2 w 41"/>
                      <a:gd name="T5" fmla="*/ 2 h 18"/>
                      <a:gd name="T6" fmla="*/ 2 w 41"/>
                      <a:gd name="T7" fmla="*/ 2 h 18"/>
                      <a:gd name="T8" fmla="*/ 2 w 41"/>
                      <a:gd name="T9" fmla="*/ 2 h 18"/>
                      <a:gd name="T10" fmla="*/ 4 w 41"/>
                      <a:gd name="T11" fmla="*/ 2 h 18"/>
                      <a:gd name="T12" fmla="*/ 6 w 41"/>
                      <a:gd name="T13" fmla="*/ 2 h 18"/>
                      <a:gd name="T14" fmla="*/ 7 w 41"/>
                      <a:gd name="T15" fmla="*/ 2 h 18"/>
                      <a:gd name="T16" fmla="*/ 7 w 41"/>
                      <a:gd name="T17" fmla="*/ 2 h 18"/>
                      <a:gd name="T18" fmla="*/ 7 w 41"/>
                      <a:gd name="T19" fmla="*/ 2 h 18"/>
                      <a:gd name="T20" fmla="*/ 7 w 41"/>
                      <a:gd name="T21" fmla="*/ 2 h 18"/>
                      <a:gd name="T22" fmla="*/ 7 w 41"/>
                      <a:gd name="T23" fmla="*/ 2 h 18"/>
                      <a:gd name="T24" fmla="*/ 7 w 41"/>
                      <a:gd name="T25" fmla="*/ 2 h 18"/>
                      <a:gd name="T26" fmla="*/ 7 w 41"/>
                      <a:gd name="T27" fmla="*/ 2 h 18"/>
                      <a:gd name="T28" fmla="*/ 7 w 41"/>
                      <a:gd name="T29" fmla="*/ 2 h 18"/>
                      <a:gd name="T30" fmla="*/ 7 w 41"/>
                      <a:gd name="T31" fmla="*/ 2 h 18"/>
                      <a:gd name="T32" fmla="*/ 6 w 41"/>
                      <a:gd name="T33" fmla="*/ 2 h 18"/>
                      <a:gd name="T34" fmla="*/ 4 w 41"/>
                      <a:gd name="T35" fmla="*/ 0 h 18"/>
                      <a:gd name="T36" fmla="*/ 2 w 41"/>
                      <a:gd name="T37" fmla="*/ 2 h 18"/>
                      <a:gd name="T38" fmla="*/ 2 w 41"/>
                      <a:gd name="T39" fmla="*/ 2 h 18"/>
                      <a:gd name="T40" fmla="*/ 2 w 41"/>
                      <a:gd name="T41" fmla="*/ 2 h 18"/>
                      <a:gd name="T42" fmla="*/ 0 w 41"/>
                      <a:gd name="T43" fmla="*/ 2 h 18"/>
                      <a:gd name="T44" fmla="*/ 0 w 41"/>
                      <a:gd name="T45" fmla="*/ 2 h 1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0" t="0" r="r" b="b"/>
                    <a:pathLst>
                      <a:path w="41" h="18">
                        <a:moveTo>
                          <a:pt x="0" y="10"/>
                        </a:moveTo>
                        <a:lnTo>
                          <a:pt x="0" y="12"/>
                        </a:lnTo>
                        <a:lnTo>
                          <a:pt x="2" y="12"/>
                        </a:lnTo>
                        <a:lnTo>
                          <a:pt x="6" y="16"/>
                        </a:lnTo>
                        <a:lnTo>
                          <a:pt x="12" y="18"/>
                        </a:lnTo>
                        <a:lnTo>
                          <a:pt x="20" y="18"/>
                        </a:lnTo>
                        <a:lnTo>
                          <a:pt x="29" y="18"/>
                        </a:lnTo>
                        <a:lnTo>
                          <a:pt x="35" y="16"/>
                        </a:lnTo>
                        <a:lnTo>
                          <a:pt x="37" y="14"/>
                        </a:lnTo>
                        <a:lnTo>
                          <a:pt x="39" y="12"/>
                        </a:lnTo>
                        <a:lnTo>
                          <a:pt x="41" y="12"/>
                        </a:lnTo>
                        <a:lnTo>
                          <a:pt x="41" y="10"/>
                        </a:lnTo>
                        <a:lnTo>
                          <a:pt x="41" y="8"/>
                        </a:lnTo>
                        <a:lnTo>
                          <a:pt x="39" y="6"/>
                        </a:lnTo>
                        <a:lnTo>
                          <a:pt x="37" y="4"/>
                        </a:lnTo>
                        <a:lnTo>
                          <a:pt x="35" y="2"/>
                        </a:lnTo>
                        <a:lnTo>
                          <a:pt x="29" y="2"/>
                        </a:lnTo>
                        <a:lnTo>
                          <a:pt x="20" y="0"/>
                        </a:lnTo>
                        <a:lnTo>
                          <a:pt x="12" y="2"/>
                        </a:lnTo>
                        <a:lnTo>
                          <a:pt x="6" y="2"/>
                        </a:lnTo>
                        <a:lnTo>
                          <a:pt x="2" y="6"/>
                        </a:lnTo>
                        <a:lnTo>
                          <a:pt x="0" y="8"/>
                        </a:lnTo>
                        <a:lnTo>
                          <a:pt x="0" y="1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89" name="Freeform 360">
                    <a:extLst>
                      <a:ext uri="{FF2B5EF4-FFF2-40B4-BE49-F238E27FC236}">
                        <a16:creationId xmlns:a16="http://schemas.microsoft.com/office/drawing/2014/main" id="{26C465A8-A7D1-D0B5-8065-B3ABC7E7C4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64"/>
                    <a:ext cx="34" cy="52"/>
                  </a:xfrm>
                  <a:custGeom>
                    <a:avLst/>
                    <a:gdLst>
                      <a:gd name="T0" fmla="*/ 4 w 41"/>
                      <a:gd name="T1" fmla="*/ 0 h 65"/>
                      <a:gd name="T2" fmla="*/ 2 w 41"/>
                      <a:gd name="T3" fmla="*/ 2 h 65"/>
                      <a:gd name="T4" fmla="*/ 2 w 41"/>
                      <a:gd name="T5" fmla="*/ 2 h 65"/>
                      <a:gd name="T6" fmla="*/ 2 w 41"/>
                      <a:gd name="T7" fmla="*/ 2 h 65"/>
                      <a:gd name="T8" fmla="*/ 0 w 41"/>
                      <a:gd name="T9" fmla="*/ 2 h 65"/>
                      <a:gd name="T10" fmla="*/ 0 w 41"/>
                      <a:gd name="T11" fmla="*/ 2 h 65"/>
                      <a:gd name="T12" fmla="*/ 0 w 41"/>
                      <a:gd name="T13" fmla="*/ 8 h 65"/>
                      <a:gd name="T14" fmla="*/ 0 w 41"/>
                      <a:gd name="T15" fmla="*/ 8 h 65"/>
                      <a:gd name="T16" fmla="*/ 2 w 41"/>
                      <a:gd name="T17" fmla="*/ 9 h 65"/>
                      <a:gd name="T18" fmla="*/ 2 w 41"/>
                      <a:gd name="T19" fmla="*/ 9 h 65"/>
                      <a:gd name="T20" fmla="*/ 2 w 41"/>
                      <a:gd name="T21" fmla="*/ 9 h 65"/>
                      <a:gd name="T22" fmla="*/ 4 w 41"/>
                      <a:gd name="T23" fmla="*/ 9 h 65"/>
                      <a:gd name="T24" fmla="*/ 6 w 41"/>
                      <a:gd name="T25" fmla="*/ 9 h 65"/>
                      <a:gd name="T26" fmla="*/ 7 w 41"/>
                      <a:gd name="T27" fmla="*/ 9 h 65"/>
                      <a:gd name="T28" fmla="*/ 7 w 41"/>
                      <a:gd name="T29" fmla="*/ 9 h 65"/>
                      <a:gd name="T30" fmla="*/ 7 w 41"/>
                      <a:gd name="T31" fmla="*/ 9 h 65"/>
                      <a:gd name="T32" fmla="*/ 7 w 41"/>
                      <a:gd name="T33" fmla="*/ 8 h 65"/>
                      <a:gd name="T34" fmla="*/ 7 w 41"/>
                      <a:gd name="T35" fmla="*/ 8 h 65"/>
                      <a:gd name="T36" fmla="*/ 7 w 41"/>
                      <a:gd name="T37" fmla="*/ 2 h 65"/>
                      <a:gd name="T38" fmla="*/ 7 w 41"/>
                      <a:gd name="T39" fmla="*/ 2 h 65"/>
                      <a:gd name="T40" fmla="*/ 7 w 41"/>
                      <a:gd name="T41" fmla="*/ 2 h 65"/>
                      <a:gd name="T42" fmla="*/ 7 w 41"/>
                      <a:gd name="T43" fmla="*/ 2 h 65"/>
                      <a:gd name="T44" fmla="*/ 7 w 41"/>
                      <a:gd name="T45" fmla="*/ 2 h 65"/>
                      <a:gd name="T46" fmla="*/ 6 w 41"/>
                      <a:gd name="T47" fmla="*/ 2 h 65"/>
                      <a:gd name="T48" fmla="*/ 4 w 41"/>
                      <a:gd name="T49" fmla="*/ 0 h 65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41" h="65">
                        <a:moveTo>
                          <a:pt x="20" y="0"/>
                        </a:moveTo>
                        <a:lnTo>
                          <a:pt x="12" y="2"/>
                        </a:lnTo>
                        <a:lnTo>
                          <a:pt x="6" y="2"/>
                        </a:lnTo>
                        <a:lnTo>
                          <a:pt x="2" y="6"/>
                        </a:lnTo>
                        <a:lnTo>
                          <a:pt x="0" y="8"/>
                        </a:lnTo>
                        <a:lnTo>
                          <a:pt x="0" y="10"/>
                        </a:lnTo>
                        <a:lnTo>
                          <a:pt x="0" y="58"/>
                        </a:lnTo>
                        <a:lnTo>
                          <a:pt x="0" y="60"/>
                        </a:lnTo>
                        <a:lnTo>
                          <a:pt x="2" y="62"/>
                        </a:lnTo>
                        <a:lnTo>
                          <a:pt x="6" y="64"/>
                        </a:lnTo>
                        <a:lnTo>
                          <a:pt x="12" y="65"/>
                        </a:lnTo>
                        <a:lnTo>
                          <a:pt x="20" y="65"/>
                        </a:lnTo>
                        <a:lnTo>
                          <a:pt x="29" y="65"/>
                        </a:lnTo>
                        <a:lnTo>
                          <a:pt x="35" y="64"/>
                        </a:lnTo>
                        <a:lnTo>
                          <a:pt x="37" y="64"/>
                        </a:lnTo>
                        <a:lnTo>
                          <a:pt x="39" y="62"/>
                        </a:lnTo>
                        <a:lnTo>
                          <a:pt x="41" y="60"/>
                        </a:lnTo>
                        <a:lnTo>
                          <a:pt x="41" y="58"/>
                        </a:lnTo>
                        <a:lnTo>
                          <a:pt x="41" y="10"/>
                        </a:lnTo>
                        <a:lnTo>
                          <a:pt x="41" y="8"/>
                        </a:lnTo>
                        <a:lnTo>
                          <a:pt x="39" y="6"/>
                        </a:lnTo>
                        <a:lnTo>
                          <a:pt x="37" y="4"/>
                        </a:lnTo>
                        <a:lnTo>
                          <a:pt x="35" y="2"/>
                        </a:lnTo>
                        <a:lnTo>
                          <a:pt x="29" y="2"/>
                        </a:lnTo>
                        <a:lnTo>
                          <a:pt x="20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90" name="Freeform 361">
                    <a:extLst>
                      <a:ext uri="{FF2B5EF4-FFF2-40B4-BE49-F238E27FC236}">
                        <a16:creationId xmlns:a16="http://schemas.microsoft.com/office/drawing/2014/main" id="{0A51A1B1-9D9C-7568-82AE-6BB378BFBB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" y="5372"/>
                    <a:ext cx="34" cy="6"/>
                  </a:xfrm>
                  <a:custGeom>
                    <a:avLst/>
                    <a:gdLst>
                      <a:gd name="T0" fmla="*/ 0 w 41"/>
                      <a:gd name="T1" fmla="*/ 0 h 8"/>
                      <a:gd name="T2" fmla="*/ 0 w 41"/>
                      <a:gd name="T3" fmla="*/ 2 h 8"/>
                      <a:gd name="T4" fmla="*/ 2 w 41"/>
                      <a:gd name="T5" fmla="*/ 2 h 8"/>
                      <a:gd name="T6" fmla="*/ 2 w 41"/>
                      <a:gd name="T7" fmla="*/ 2 h 8"/>
                      <a:gd name="T8" fmla="*/ 2 w 41"/>
                      <a:gd name="T9" fmla="*/ 2 h 8"/>
                      <a:gd name="T10" fmla="*/ 4 w 41"/>
                      <a:gd name="T11" fmla="*/ 2 h 8"/>
                      <a:gd name="T12" fmla="*/ 6 w 41"/>
                      <a:gd name="T13" fmla="*/ 2 h 8"/>
                      <a:gd name="T14" fmla="*/ 7 w 41"/>
                      <a:gd name="T15" fmla="*/ 2 h 8"/>
                      <a:gd name="T16" fmla="*/ 7 w 41"/>
                      <a:gd name="T17" fmla="*/ 2 h 8"/>
                      <a:gd name="T18" fmla="*/ 7 w 41"/>
                      <a:gd name="T19" fmla="*/ 2 h 8"/>
                      <a:gd name="T20" fmla="*/ 7 w 41"/>
                      <a:gd name="T21" fmla="*/ 2 h 8"/>
                      <a:gd name="T22" fmla="*/ 7 w 41"/>
                      <a:gd name="T23" fmla="*/ 0 h 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41" h="8">
                        <a:moveTo>
                          <a:pt x="0" y="0"/>
                        </a:moveTo>
                        <a:lnTo>
                          <a:pt x="0" y="2"/>
                        </a:lnTo>
                        <a:lnTo>
                          <a:pt x="2" y="2"/>
                        </a:lnTo>
                        <a:lnTo>
                          <a:pt x="6" y="6"/>
                        </a:lnTo>
                        <a:lnTo>
                          <a:pt x="12" y="8"/>
                        </a:lnTo>
                        <a:lnTo>
                          <a:pt x="20" y="8"/>
                        </a:lnTo>
                        <a:lnTo>
                          <a:pt x="29" y="8"/>
                        </a:lnTo>
                        <a:lnTo>
                          <a:pt x="35" y="6"/>
                        </a:lnTo>
                        <a:lnTo>
                          <a:pt x="37" y="4"/>
                        </a:lnTo>
                        <a:lnTo>
                          <a:pt x="39" y="2"/>
                        </a:lnTo>
                        <a:lnTo>
                          <a:pt x="41" y="2"/>
                        </a:lnTo>
                        <a:lnTo>
                          <a:pt x="41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91" name="Freeform 362">
                    <a:extLst>
                      <a:ext uri="{FF2B5EF4-FFF2-40B4-BE49-F238E27FC236}">
                        <a16:creationId xmlns:a16="http://schemas.microsoft.com/office/drawing/2014/main" id="{78D36FA9-D6F6-68B3-E6D9-6B1E4B0DBB0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0" y="5360"/>
                    <a:ext cx="14" cy="7"/>
                  </a:xfrm>
                  <a:custGeom>
                    <a:avLst/>
                    <a:gdLst>
                      <a:gd name="T0" fmla="*/ 0 w 17"/>
                      <a:gd name="T1" fmla="*/ 0 h 8"/>
                      <a:gd name="T2" fmla="*/ 2 w 17"/>
                      <a:gd name="T3" fmla="*/ 4 h 8"/>
                      <a:gd name="T4" fmla="*/ 2 w 17"/>
                      <a:gd name="T5" fmla="*/ 4 h 8"/>
                      <a:gd name="T6" fmla="*/ 3 w 17"/>
                      <a:gd name="T7" fmla="*/ 0 h 8"/>
                      <a:gd name="T8" fmla="*/ 0 w 17"/>
                      <a:gd name="T9" fmla="*/ 0 h 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7" h="8">
                        <a:moveTo>
                          <a:pt x="0" y="0"/>
                        </a:moveTo>
                        <a:lnTo>
                          <a:pt x="4" y="8"/>
                        </a:lnTo>
                        <a:lnTo>
                          <a:pt x="13" y="8"/>
                        </a:lnTo>
                        <a:lnTo>
                          <a:pt x="17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92" name="Freeform 363">
                    <a:extLst>
                      <a:ext uri="{FF2B5EF4-FFF2-40B4-BE49-F238E27FC236}">
                        <a16:creationId xmlns:a16="http://schemas.microsoft.com/office/drawing/2014/main" id="{758730CB-69DA-3108-785C-6245CADDD3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0" y="5360"/>
                    <a:ext cx="14" cy="7"/>
                  </a:xfrm>
                  <a:custGeom>
                    <a:avLst/>
                    <a:gdLst>
                      <a:gd name="T0" fmla="*/ 0 w 17"/>
                      <a:gd name="T1" fmla="*/ 0 h 8"/>
                      <a:gd name="T2" fmla="*/ 2 w 17"/>
                      <a:gd name="T3" fmla="*/ 4 h 8"/>
                      <a:gd name="T4" fmla="*/ 2 w 17"/>
                      <a:gd name="T5" fmla="*/ 4 h 8"/>
                      <a:gd name="T6" fmla="*/ 3 w 17"/>
                      <a:gd name="T7" fmla="*/ 0 h 8"/>
                      <a:gd name="T8" fmla="*/ 0 w 17"/>
                      <a:gd name="T9" fmla="*/ 0 h 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7" h="8">
                        <a:moveTo>
                          <a:pt x="0" y="0"/>
                        </a:moveTo>
                        <a:lnTo>
                          <a:pt x="4" y="8"/>
                        </a:lnTo>
                        <a:lnTo>
                          <a:pt x="13" y="8"/>
                        </a:lnTo>
                        <a:lnTo>
                          <a:pt x="17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2098" name="Text Box 364">
                <a:extLst>
                  <a:ext uri="{FF2B5EF4-FFF2-40B4-BE49-F238E27FC236}">
                    <a16:creationId xmlns:a16="http://schemas.microsoft.com/office/drawing/2014/main" id="{C824ED91-0659-CD1D-1FDE-7524010C37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5" y="4981"/>
                <a:ext cx="55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Depósito de agua</a:t>
                </a:r>
              </a:p>
            </p:txBody>
          </p:sp>
          <p:grpSp>
            <p:nvGrpSpPr>
              <p:cNvPr id="2099" name="Group 365">
                <a:extLst>
                  <a:ext uri="{FF2B5EF4-FFF2-40B4-BE49-F238E27FC236}">
                    <a16:creationId xmlns:a16="http://schemas.microsoft.com/office/drawing/2014/main" id="{BC3F10D7-EA9F-14C7-2469-C76CB4FFC9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428"/>
                <a:ext cx="86" cy="79"/>
                <a:chOff x="240" y="5438"/>
                <a:chExt cx="86" cy="79"/>
              </a:xfrm>
            </p:grpSpPr>
            <p:sp>
              <p:nvSpPr>
                <p:cNvPr id="2278" name="Rectangle 366">
                  <a:extLst>
                    <a:ext uri="{FF2B5EF4-FFF2-40B4-BE49-F238E27FC236}">
                      <a16:creationId xmlns:a16="http://schemas.microsoft.com/office/drawing/2014/main" id="{5E6B833E-907E-801D-946F-B193AE098F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" y="5438"/>
                  <a:ext cx="86" cy="79"/>
                </a:xfrm>
                <a:prstGeom prst="rect">
                  <a:avLst/>
                </a:prstGeom>
                <a:solidFill>
                  <a:srgbClr val="0057D8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79" name="Rectangle 367">
                  <a:extLst>
                    <a:ext uri="{FF2B5EF4-FFF2-40B4-BE49-F238E27FC236}">
                      <a16:creationId xmlns:a16="http://schemas.microsoft.com/office/drawing/2014/main" id="{80AA7B5F-78EE-896B-F84C-CB1060DCBA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" y="5438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80" name="Rectangle 368">
                  <a:extLst>
                    <a:ext uri="{FF2B5EF4-FFF2-40B4-BE49-F238E27FC236}">
                      <a16:creationId xmlns:a16="http://schemas.microsoft.com/office/drawing/2014/main" id="{224712B5-3D67-442E-C607-285A765984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" y="5451"/>
                  <a:ext cx="48" cy="54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81" name="Rectangle 369">
                  <a:extLst>
                    <a:ext uri="{FF2B5EF4-FFF2-40B4-BE49-F238E27FC236}">
                      <a16:creationId xmlns:a16="http://schemas.microsoft.com/office/drawing/2014/main" id="{F9A0A909-913D-9A8A-36DB-83A5CA5610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" y="5451"/>
                  <a:ext cx="48" cy="54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82" name="Rectangle 370">
                  <a:extLst>
                    <a:ext uri="{FF2B5EF4-FFF2-40B4-BE49-F238E27FC236}">
                      <a16:creationId xmlns:a16="http://schemas.microsoft.com/office/drawing/2014/main" id="{F70D2A5E-C561-2D86-6FA1-24AB124B82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" y="5457"/>
                  <a:ext cx="22" cy="6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83" name="Rectangle 371">
                  <a:extLst>
                    <a:ext uri="{FF2B5EF4-FFF2-40B4-BE49-F238E27FC236}">
                      <a16:creationId xmlns:a16="http://schemas.microsoft.com/office/drawing/2014/main" id="{E39D03BD-7F36-A649-66FC-3BCFC547E3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" y="5457"/>
                  <a:ext cx="22" cy="6"/>
                </a:xfrm>
                <a:prstGeom prst="rect">
                  <a:avLst/>
                </a:prstGeom>
                <a:solidFill>
                  <a:srgbClr val="0057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</p:grpSp>
          <p:sp>
            <p:nvSpPr>
              <p:cNvPr id="2100" name="Text Box 372">
                <a:extLst>
                  <a:ext uri="{FF2B5EF4-FFF2-40B4-BE49-F238E27FC236}">
                    <a16:creationId xmlns:a16="http://schemas.microsoft.com/office/drawing/2014/main" id="{6707F6CB-45ED-58D2-71B8-9772147F8D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4405"/>
                <a:ext cx="324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Cisterna</a:t>
                </a:r>
              </a:p>
            </p:txBody>
          </p:sp>
          <p:grpSp>
            <p:nvGrpSpPr>
              <p:cNvPr id="2101" name="Group 373">
                <a:extLst>
                  <a:ext uri="{FF2B5EF4-FFF2-40B4-BE49-F238E27FC236}">
                    <a16:creationId xmlns:a16="http://schemas.microsoft.com/office/drawing/2014/main" id="{429824D4-7C51-D43D-32C4-E109FB2A9F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523"/>
                <a:ext cx="86" cy="80"/>
                <a:chOff x="1104" y="4745"/>
                <a:chExt cx="86" cy="80"/>
              </a:xfrm>
            </p:grpSpPr>
            <p:sp>
              <p:nvSpPr>
                <p:cNvPr id="2275" name="Rectangle 374">
                  <a:extLst>
                    <a:ext uri="{FF2B5EF4-FFF2-40B4-BE49-F238E27FC236}">
                      <a16:creationId xmlns:a16="http://schemas.microsoft.com/office/drawing/2014/main" id="{224C5037-308A-3866-C5BC-BB5DEACE0B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4" y="4745"/>
                  <a:ext cx="86" cy="80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76" name="Rectangle 375">
                  <a:extLst>
                    <a:ext uri="{FF2B5EF4-FFF2-40B4-BE49-F238E27FC236}">
                      <a16:creationId xmlns:a16="http://schemas.microsoft.com/office/drawing/2014/main" id="{8A837636-ADDD-F800-0780-5163CB119A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4" y="4745"/>
                  <a:ext cx="86" cy="80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77" name="Freeform 376">
                  <a:extLst>
                    <a:ext uri="{FF2B5EF4-FFF2-40B4-BE49-F238E27FC236}">
                      <a16:creationId xmlns:a16="http://schemas.microsoft.com/office/drawing/2014/main" id="{4B475B8A-8385-39CA-4522-D5E8986592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8" y="4759"/>
                  <a:ext cx="58" cy="54"/>
                </a:xfrm>
                <a:custGeom>
                  <a:avLst/>
                  <a:gdLst>
                    <a:gd name="T0" fmla="*/ 5 w 69"/>
                    <a:gd name="T1" fmla="*/ 0 h 67"/>
                    <a:gd name="T2" fmla="*/ 5 w 69"/>
                    <a:gd name="T3" fmla="*/ 3 h 67"/>
                    <a:gd name="T4" fmla="*/ 0 w 69"/>
                    <a:gd name="T5" fmla="*/ 3 h 67"/>
                    <a:gd name="T6" fmla="*/ 0 w 69"/>
                    <a:gd name="T7" fmla="*/ 6 h 67"/>
                    <a:gd name="T8" fmla="*/ 5 w 69"/>
                    <a:gd name="T9" fmla="*/ 6 h 67"/>
                    <a:gd name="T10" fmla="*/ 5 w 69"/>
                    <a:gd name="T11" fmla="*/ 10 h 67"/>
                    <a:gd name="T12" fmla="*/ 10 w 69"/>
                    <a:gd name="T13" fmla="*/ 10 h 67"/>
                    <a:gd name="T14" fmla="*/ 10 w 69"/>
                    <a:gd name="T15" fmla="*/ 6 h 67"/>
                    <a:gd name="T16" fmla="*/ 14 w 69"/>
                    <a:gd name="T17" fmla="*/ 6 h 67"/>
                    <a:gd name="T18" fmla="*/ 14 w 69"/>
                    <a:gd name="T19" fmla="*/ 3 h 67"/>
                    <a:gd name="T20" fmla="*/ 10 w 69"/>
                    <a:gd name="T21" fmla="*/ 3 h 67"/>
                    <a:gd name="T22" fmla="*/ 10 w 69"/>
                    <a:gd name="T23" fmla="*/ 0 h 67"/>
                    <a:gd name="T24" fmla="*/ 5 w 69"/>
                    <a:gd name="T25" fmla="*/ 0 h 6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69" h="67">
                      <a:moveTo>
                        <a:pt x="23" y="0"/>
                      </a:moveTo>
                      <a:lnTo>
                        <a:pt x="23" y="23"/>
                      </a:lnTo>
                      <a:lnTo>
                        <a:pt x="0" y="23"/>
                      </a:lnTo>
                      <a:lnTo>
                        <a:pt x="0" y="44"/>
                      </a:lnTo>
                      <a:lnTo>
                        <a:pt x="23" y="44"/>
                      </a:lnTo>
                      <a:lnTo>
                        <a:pt x="23" y="67"/>
                      </a:lnTo>
                      <a:lnTo>
                        <a:pt x="46" y="67"/>
                      </a:lnTo>
                      <a:lnTo>
                        <a:pt x="46" y="44"/>
                      </a:lnTo>
                      <a:lnTo>
                        <a:pt x="69" y="44"/>
                      </a:lnTo>
                      <a:lnTo>
                        <a:pt x="69" y="23"/>
                      </a:lnTo>
                      <a:lnTo>
                        <a:pt x="46" y="23"/>
                      </a:lnTo>
                      <a:lnTo>
                        <a:pt x="46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FFFFFF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102" name="Text Box 377">
                <a:extLst>
                  <a:ext uri="{FF2B5EF4-FFF2-40B4-BE49-F238E27FC236}">
                    <a16:creationId xmlns:a16="http://schemas.microsoft.com/office/drawing/2014/main" id="{0935B6DF-0130-D273-917A-48605A73E1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65" y="4501"/>
                <a:ext cx="321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Botiquín</a:t>
                </a:r>
              </a:p>
            </p:txBody>
          </p:sp>
          <p:grpSp>
            <p:nvGrpSpPr>
              <p:cNvPr id="2103" name="Group 378">
                <a:extLst>
                  <a:ext uri="{FF2B5EF4-FFF2-40B4-BE49-F238E27FC236}">
                    <a16:creationId xmlns:a16="http://schemas.microsoft.com/office/drawing/2014/main" id="{21B39D15-A985-5C85-6249-164DE70E9F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620"/>
                <a:ext cx="86" cy="79"/>
                <a:chOff x="1121" y="4998"/>
                <a:chExt cx="86" cy="79"/>
              </a:xfrm>
            </p:grpSpPr>
            <p:sp>
              <p:nvSpPr>
                <p:cNvPr id="2259" name="Rectangle 379">
                  <a:extLst>
                    <a:ext uri="{FF2B5EF4-FFF2-40B4-BE49-F238E27FC236}">
                      <a16:creationId xmlns:a16="http://schemas.microsoft.com/office/drawing/2014/main" id="{564B4B2B-FB4D-7F77-3329-931B51C272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4998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260" name="Group 380">
                  <a:extLst>
                    <a:ext uri="{FF2B5EF4-FFF2-40B4-BE49-F238E27FC236}">
                      <a16:creationId xmlns:a16="http://schemas.microsoft.com/office/drawing/2014/main" id="{E3ECA4E2-54E9-7EAA-B879-8C77FB6CA36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21" y="4998"/>
                  <a:ext cx="86" cy="79"/>
                  <a:chOff x="1121" y="4998"/>
                  <a:chExt cx="86" cy="79"/>
                </a:xfrm>
              </p:grpSpPr>
              <p:sp>
                <p:nvSpPr>
                  <p:cNvPr id="2261" name="Rectangle 381">
                    <a:extLst>
                      <a:ext uri="{FF2B5EF4-FFF2-40B4-BE49-F238E27FC236}">
                        <a16:creationId xmlns:a16="http://schemas.microsoft.com/office/drawing/2014/main" id="{F7C59F26-5B5B-B72B-4BD4-96437769C41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21" y="4998"/>
                    <a:ext cx="86" cy="79"/>
                  </a:xfrm>
                  <a:prstGeom prst="rect">
                    <a:avLst/>
                  </a:prstGeom>
                  <a:noFill/>
                  <a:ln w="317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grpSp>
                <p:nvGrpSpPr>
                  <p:cNvPr id="2262" name="Group 382">
                    <a:extLst>
                      <a:ext uri="{FF2B5EF4-FFF2-40B4-BE49-F238E27FC236}">
                        <a16:creationId xmlns:a16="http://schemas.microsoft.com/office/drawing/2014/main" id="{673BF9A3-E470-20FB-736D-7C3BF965905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139" y="5008"/>
                    <a:ext cx="50" cy="57"/>
                    <a:chOff x="1139" y="5008"/>
                    <a:chExt cx="50" cy="57"/>
                  </a:xfrm>
                </p:grpSpPr>
                <p:sp>
                  <p:nvSpPr>
                    <p:cNvPr id="2263" name="Freeform 383">
                      <a:extLst>
                        <a:ext uri="{FF2B5EF4-FFF2-40B4-BE49-F238E27FC236}">
                          <a16:creationId xmlns:a16="http://schemas.microsoft.com/office/drawing/2014/main" id="{15B75A52-FB08-0C97-D626-F8F3066121E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58" y="5008"/>
                      <a:ext cx="17" cy="57"/>
                    </a:xfrm>
                    <a:custGeom>
                      <a:avLst/>
                      <a:gdLst>
                        <a:gd name="T0" fmla="*/ 2 w 21"/>
                        <a:gd name="T1" fmla="*/ 10 h 71"/>
                        <a:gd name="T2" fmla="*/ 2 w 21"/>
                        <a:gd name="T3" fmla="*/ 9 h 71"/>
                        <a:gd name="T4" fmla="*/ 2 w 21"/>
                        <a:gd name="T5" fmla="*/ 9 h 71"/>
                        <a:gd name="T6" fmla="*/ 2 w 21"/>
                        <a:gd name="T7" fmla="*/ 9 h 71"/>
                        <a:gd name="T8" fmla="*/ 2 w 21"/>
                        <a:gd name="T9" fmla="*/ 8 h 71"/>
                        <a:gd name="T10" fmla="*/ 2 w 21"/>
                        <a:gd name="T11" fmla="*/ 7 h 71"/>
                        <a:gd name="T12" fmla="*/ 0 w 21"/>
                        <a:gd name="T13" fmla="*/ 6 h 71"/>
                        <a:gd name="T14" fmla="*/ 0 w 21"/>
                        <a:gd name="T15" fmla="*/ 5 h 71"/>
                        <a:gd name="T16" fmla="*/ 0 w 21"/>
                        <a:gd name="T17" fmla="*/ 3 h 71"/>
                        <a:gd name="T18" fmla="*/ 2 w 21"/>
                        <a:gd name="T19" fmla="*/ 2 h 71"/>
                        <a:gd name="T20" fmla="*/ 2 w 21"/>
                        <a:gd name="T21" fmla="*/ 2 h 71"/>
                        <a:gd name="T22" fmla="*/ 2 w 21"/>
                        <a:gd name="T23" fmla="*/ 2 h 71"/>
                        <a:gd name="T24" fmla="*/ 2 w 21"/>
                        <a:gd name="T25" fmla="*/ 2 h 71"/>
                        <a:gd name="T26" fmla="*/ 2 w 21"/>
                        <a:gd name="T27" fmla="*/ 0 h 71"/>
                        <a:gd name="T28" fmla="*/ 2 w 21"/>
                        <a:gd name="T29" fmla="*/ 0 h 71"/>
                        <a:gd name="T30" fmla="*/ 3 w 21"/>
                        <a:gd name="T31" fmla="*/ 0 h 71"/>
                        <a:gd name="T32" fmla="*/ 3 w 21"/>
                        <a:gd name="T33" fmla="*/ 10 h 71"/>
                        <a:gd name="T34" fmla="*/ 2 w 21"/>
                        <a:gd name="T35" fmla="*/ 10 h 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1" h="71">
                          <a:moveTo>
                            <a:pt x="9" y="71"/>
                          </a:moveTo>
                          <a:lnTo>
                            <a:pt x="7" y="69"/>
                          </a:lnTo>
                          <a:lnTo>
                            <a:pt x="6" y="67"/>
                          </a:lnTo>
                          <a:lnTo>
                            <a:pt x="4" y="65"/>
                          </a:lnTo>
                          <a:lnTo>
                            <a:pt x="4" y="60"/>
                          </a:lnTo>
                          <a:lnTo>
                            <a:pt x="2" y="56"/>
                          </a:lnTo>
                          <a:lnTo>
                            <a:pt x="0" y="48"/>
                          </a:lnTo>
                          <a:lnTo>
                            <a:pt x="0" y="35"/>
                          </a:lnTo>
                          <a:lnTo>
                            <a:pt x="0" y="21"/>
                          </a:lnTo>
                          <a:lnTo>
                            <a:pt x="2" y="16"/>
                          </a:lnTo>
                          <a:lnTo>
                            <a:pt x="4" y="10"/>
                          </a:lnTo>
                          <a:lnTo>
                            <a:pt x="4" y="6"/>
                          </a:lnTo>
                          <a:lnTo>
                            <a:pt x="6" y="4"/>
                          </a:lnTo>
                          <a:lnTo>
                            <a:pt x="7" y="0"/>
                          </a:lnTo>
                          <a:lnTo>
                            <a:pt x="9" y="0"/>
                          </a:lnTo>
                          <a:lnTo>
                            <a:pt x="21" y="0"/>
                          </a:lnTo>
                          <a:lnTo>
                            <a:pt x="21" y="71"/>
                          </a:lnTo>
                          <a:lnTo>
                            <a:pt x="9" y="71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264" name="Freeform 384">
                      <a:extLst>
                        <a:ext uri="{FF2B5EF4-FFF2-40B4-BE49-F238E27FC236}">
                          <a16:creationId xmlns:a16="http://schemas.microsoft.com/office/drawing/2014/main" id="{8DBA0C43-1EA8-BDC5-40D2-0143B044DBF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58" y="5008"/>
                      <a:ext cx="17" cy="57"/>
                    </a:xfrm>
                    <a:custGeom>
                      <a:avLst/>
                      <a:gdLst>
                        <a:gd name="T0" fmla="*/ 2 w 21"/>
                        <a:gd name="T1" fmla="*/ 10 h 71"/>
                        <a:gd name="T2" fmla="*/ 2 w 21"/>
                        <a:gd name="T3" fmla="*/ 9 h 71"/>
                        <a:gd name="T4" fmla="*/ 2 w 21"/>
                        <a:gd name="T5" fmla="*/ 9 h 71"/>
                        <a:gd name="T6" fmla="*/ 2 w 21"/>
                        <a:gd name="T7" fmla="*/ 9 h 71"/>
                        <a:gd name="T8" fmla="*/ 2 w 21"/>
                        <a:gd name="T9" fmla="*/ 8 h 71"/>
                        <a:gd name="T10" fmla="*/ 2 w 21"/>
                        <a:gd name="T11" fmla="*/ 7 h 71"/>
                        <a:gd name="T12" fmla="*/ 0 w 21"/>
                        <a:gd name="T13" fmla="*/ 6 h 71"/>
                        <a:gd name="T14" fmla="*/ 0 w 21"/>
                        <a:gd name="T15" fmla="*/ 5 h 71"/>
                        <a:gd name="T16" fmla="*/ 0 w 21"/>
                        <a:gd name="T17" fmla="*/ 3 h 71"/>
                        <a:gd name="T18" fmla="*/ 2 w 21"/>
                        <a:gd name="T19" fmla="*/ 2 h 71"/>
                        <a:gd name="T20" fmla="*/ 2 w 21"/>
                        <a:gd name="T21" fmla="*/ 2 h 71"/>
                        <a:gd name="T22" fmla="*/ 2 w 21"/>
                        <a:gd name="T23" fmla="*/ 2 h 71"/>
                        <a:gd name="T24" fmla="*/ 2 w 21"/>
                        <a:gd name="T25" fmla="*/ 2 h 71"/>
                        <a:gd name="T26" fmla="*/ 2 w 21"/>
                        <a:gd name="T27" fmla="*/ 0 h 71"/>
                        <a:gd name="T28" fmla="*/ 2 w 21"/>
                        <a:gd name="T29" fmla="*/ 0 h 71"/>
                        <a:gd name="T30" fmla="*/ 3 w 21"/>
                        <a:gd name="T31" fmla="*/ 0 h 71"/>
                        <a:gd name="T32" fmla="*/ 3 w 21"/>
                        <a:gd name="T33" fmla="*/ 10 h 71"/>
                        <a:gd name="T34" fmla="*/ 2 w 21"/>
                        <a:gd name="T35" fmla="*/ 10 h 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1" h="71">
                          <a:moveTo>
                            <a:pt x="9" y="71"/>
                          </a:moveTo>
                          <a:lnTo>
                            <a:pt x="7" y="69"/>
                          </a:lnTo>
                          <a:lnTo>
                            <a:pt x="6" y="67"/>
                          </a:lnTo>
                          <a:lnTo>
                            <a:pt x="4" y="65"/>
                          </a:lnTo>
                          <a:lnTo>
                            <a:pt x="4" y="60"/>
                          </a:lnTo>
                          <a:lnTo>
                            <a:pt x="2" y="56"/>
                          </a:lnTo>
                          <a:lnTo>
                            <a:pt x="0" y="48"/>
                          </a:lnTo>
                          <a:lnTo>
                            <a:pt x="0" y="35"/>
                          </a:lnTo>
                          <a:lnTo>
                            <a:pt x="0" y="21"/>
                          </a:lnTo>
                          <a:lnTo>
                            <a:pt x="2" y="16"/>
                          </a:lnTo>
                          <a:lnTo>
                            <a:pt x="4" y="10"/>
                          </a:lnTo>
                          <a:lnTo>
                            <a:pt x="4" y="6"/>
                          </a:lnTo>
                          <a:lnTo>
                            <a:pt x="6" y="4"/>
                          </a:lnTo>
                          <a:lnTo>
                            <a:pt x="7" y="0"/>
                          </a:lnTo>
                          <a:lnTo>
                            <a:pt x="9" y="0"/>
                          </a:lnTo>
                          <a:lnTo>
                            <a:pt x="21" y="0"/>
                          </a:lnTo>
                          <a:lnTo>
                            <a:pt x="21" y="71"/>
                          </a:lnTo>
                          <a:lnTo>
                            <a:pt x="9" y="71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265" name="Rectangle 385">
                      <a:extLst>
                        <a:ext uri="{FF2B5EF4-FFF2-40B4-BE49-F238E27FC236}">
                          <a16:creationId xmlns:a16="http://schemas.microsoft.com/office/drawing/2014/main" id="{5C3983AC-609C-BD21-CA04-43EDFCF62DC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8" y="5008"/>
                      <a:ext cx="11" cy="57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266" name="Rectangle 386">
                      <a:extLst>
                        <a:ext uri="{FF2B5EF4-FFF2-40B4-BE49-F238E27FC236}">
                          <a16:creationId xmlns:a16="http://schemas.microsoft.com/office/drawing/2014/main" id="{AEB55225-11BB-F8CB-8821-AA61D2A6B5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78" y="5008"/>
                      <a:ext cx="11" cy="5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267" name="Freeform 387">
                      <a:extLst>
                        <a:ext uri="{FF2B5EF4-FFF2-40B4-BE49-F238E27FC236}">
                          <a16:creationId xmlns:a16="http://schemas.microsoft.com/office/drawing/2014/main" id="{BA7FB8AA-A64C-037D-E646-68B81B0E09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42" y="5011"/>
                      <a:ext cx="38" cy="27"/>
                    </a:xfrm>
                    <a:custGeom>
                      <a:avLst/>
                      <a:gdLst>
                        <a:gd name="T0" fmla="*/ 2 w 46"/>
                        <a:gd name="T1" fmla="*/ 0 h 33"/>
                        <a:gd name="T2" fmla="*/ 0 w 46"/>
                        <a:gd name="T3" fmla="*/ 2 h 33"/>
                        <a:gd name="T4" fmla="*/ 8 w 46"/>
                        <a:gd name="T5" fmla="*/ 6 h 33"/>
                        <a:gd name="T6" fmla="*/ 8 w 46"/>
                        <a:gd name="T7" fmla="*/ 5 h 33"/>
                        <a:gd name="T8" fmla="*/ 2 w 46"/>
                        <a:gd name="T9" fmla="*/ 0 h 3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46" h="33">
                          <a:moveTo>
                            <a:pt x="2" y="0"/>
                          </a:moveTo>
                          <a:lnTo>
                            <a:pt x="0" y="2"/>
                          </a:lnTo>
                          <a:lnTo>
                            <a:pt x="46" y="33"/>
                          </a:lnTo>
                          <a:lnTo>
                            <a:pt x="46" y="31"/>
                          </a:lnTo>
                          <a:lnTo>
                            <a:pt x="2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268" name="Freeform 388">
                      <a:extLst>
                        <a:ext uri="{FF2B5EF4-FFF2-40B4-BE49-F238E27FC236}">
                          <a16:creationId xmlns:a16="http://schemas.microsoft.com/office/drawing/2014/main" id="{E1DB14D5-68C4-64CF-4C5D-4761B41FD1F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42" y="5011"/>
                      <a:ext cx="38" cy="27"/>
                    </a:xfrm>
                    <a:custGeom>
                      <a:avLst/>
                      <a:gdLst>
                        <a:gd name="T0" fmla="*/ 2 w 46"/>
                        <a:gd name="T1" fmla="*/ 0 h 33"/>
                        <a:gd name="T2" fmla="*/ 0 w 46"/>
                        <a:gd name="T3" fmla="*/ 2 h 33"/>
                        <a:gd name="T4" fmla="*/ 8 w 46"/>
                        <a:gd name="T5" fmla="*/ 6 h 33"/>
                        <a:gd name="T6" fmla="*/ 8 w 46"/>
                        <a:gd name="T7" fmla="*/ 5 h 33"/>
                        <a:gd name="T8" fmla="*/ 2 w 46"/>
                        <a:gd name="T9" fmla="*/ 0 h 3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46" h="33">
                          <a:moveTo>
                            <a:pt x="2" y="0"/>
                          </a:moveTo>
                          <a:lnTo>
                            <a:pt x="0" y="2"/>
                          </a:lnTo>
                          <a:lnTo>
                            <a:pt x="46" y="33"/>
                          </a:lnTo>
                          <a:lnTo>
                            <a:pt x="46" y="31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269" name="Freeform 389">
                      <a:extLst>
                        <a:ext uri="{FF2B5EF4-FFF2-40B4-BE49-F238E27FC236}">
                          <a16:creationId xmlns:a16="http://schemas.microsoft.com/office/drawing/2014/main" id="{2D242C6A-27E3-59F2-EA73-666AF5B2F09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9" y="5011"/>
                      <a:ext cx="19" cy="14"/>
                    </a:xfrm>
                    <a:custGeom>
                      <a:avLst/>
                      <a:gdLst>
                        <a:gd name="T0" fmla="*/ 0 w 23"/>
                        <a:gd name="T1" fmla="*/ 2 h 17"/>
                        <a:gd name="T2" fmla="*/ 4 w 23"/>
                        <a:gd name="T3" fmla="*/ 3 h 17"/>
                        <a:gd name="T4" fmla="*/ 4 w 23"/>
                        <a:gd name="T5" fmla="*/ 2 h 17"/>
                        <a:gd name="T6" fmla="*/ 2 w 23"/>
                        <a:gd name="T7" fmla="*/ 0 h 17"/>
                        <a:gd name="T8" fmla="*/ 0 w 23"/>
                        <a:gd name="T9" fmla="*/ 2 h 1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3" h="17">
                          <a:moveTo>
                            <a:pt x="0" y="4"/>
                          </a:moveTo>
                          <a:lnTo>
                            <a:pt x="21" y="17"/>
                          </a:lnTo>
                          <a:lnTo>
                            <a:pt x="23" y="15"/>
                          </a:lnTo>
                          <a:lnTo>
                            <a:pt x="2" y="0"/>
                          </a:lnTo>
                          <a:lnTo>
                            <a:pt x="0" y="4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270" name="Freeform 390">
                      <a:extLst>
                        <a:ext uri="{FF2B5EF4-FFF2-40B4-BE49-F238E27FC236}">
                          <a16:creationId xmlns:a16="http://schemas.microsoft.com/office/drawing/2014/main" id="{CB810CBF-CF5D-06CB-CD46-061EF5FF036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139" y="5011"/>
                      <a:ext cx="19" cy="14"/>
                    </a:xfrm>
                    <a:custGeom>
                      <a:avLst/>
                      <a:gdLst>
                        <a:gd name="T0" fmla="*/ 0 w 23"/>
                        <a:gd name="T1" fmla="*/ 2 h 17"/>
                        <a:gd name="T2" fmla="*/ 4 w 23"/>
                        <a:gd name="T3" fmla="*/ 3 h 17"/>
                        <a:gd name="T4" fmla="*/ 4 w 23"/>
                        <a:gd name="T5" fmla="*/ 2 h 17"/>
                        <a:gd name="T6" fmla="*/ 2 w 23"/>
                        <a:gd name="T7" fmla="*/ 0 h 17"/>
                        <a:gd name="T8" fmla="*/ 0 w 23"/>
                        <a:gd name="T9" fmla="*/ 2 h 1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23" h="17">
                          <a:moveTo>
                            <a:pt x="0" y="4"/>
                          </a:moveTo>
                          <a:lnTo>
                            <a:pt x="21" y="17"/>
                          </a:lnTo>
                          <a:lnTo>
                            <a:pt x="23" y="15"/>
                          </a:lnTo>
                          <a:lnTo>
                            <a:pt x="2" y="0"/>
                          </a:lnTo>
                          <a:lnTo>
                            <a:pt x="0" y="4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s-MX"/>
                    </a:p>
                  </p:txBody>
                </p:sp>
                <p:sp>
                  <p:nvSpPr>
                    <p:cNvPr id="2271" name="Rectangle 391">
                      <a:extLst>
                        <a:ext uri="{FF2B5EF4-FFF2-40B4-BE49-F238E27FC236}">
                          <a16:creationId xmlns:a16="http://schemas.microsoft.com/office/drawing/2014/main" id="{11965763-2187-5151-6598-C025DF2A1D3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5"/>
                      <a:ext cx="8" cy="16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272" name="Rectangle 392">
                      <a:extLst>
                        <a:ext uri="{FF2B5EF4-FFF2-40B4-BE49-F238E27FC236}">
                          <a16:creationId xmlns:a16="http://schemas.microsoft.com/office/drawing/2014/main" id="{5FDD6FED-691E-7AF4-4568-9757436BB3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5"/>
                      <a:ext cx="8" cy="1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273" name="Rectangle 393">
                      <a:extLst>
                        <a:ext uri="{FF2B5EF4-FFF2-40B4-BE49-F238E27FC236}">
                          <a16:creationId xmlns:a16="http://schemas.microsoft.com/office/drawing/2014/main" id="{EB87CA4D-471A-E305-4BD9-E642089824C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7"/>
                      <a:ext cx="4" cy="12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  <p:sp>
                  <p:nvSpPr>
                    <p:cNvPr id="2274" name="Rectangle 394">
                      <a:extLst>
                        <a:ext uri="{FF2B5EF4-FFF2-40B4-BE49-F238E27FC236}">
                          <a16:creationId xmlns:a16="http://schemas.microsoft.com/office/drawing/2014/main" id="{9666B527-31AB-B97F-67AB-E7B1EC85E1E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80" y="5027"/>
                      <a:ext cx="4" cy="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317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s-MX" altLang="es-MX" sz="2400"/>
                    </a:p>
                  </p:txBody>
                </p:sp>
              </p:grpSp>
            </p:grpSp>
          </p:grpSp>
          <p:sp>
            <p:nvSpPr>
              <p:cNvPr id="2104" name="Text Box 395">
                <a:extLst>
                  <a:ext uri="{FF2B5EF4-FFF2-40B4-BE49-F238E27FC236}">
                    <a16:creationId xmlns:a16="http://schemas.microsoft.com/office/drawing/2014/main" id="{D9AB0FC0-DE93-5C36-217A-5BF0FB1165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8" y="4597"/>
                <a:ext cx="529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Tablero eléctrico</a:t>
                </a:r>
              </a:p>
            </p:txBody>
          </p:sp>
          <p:grpSp>
            <p:nvGrpSpPr>
              <p:cNvPr id="2105" name="Group 396">
                <a:extLst>
                  <a:ext uri="{FF2B5EF4-FFF2-40B4-BE49-F238E27FC236}">
                    <a16:creationId xmlns:a16="http://schemas.microsoft.com/office/drawing/2014/main" id="{FDAC379E-F659-8EE8-1D8E-6BD31EB8FB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719"/>
                <a:ext cx="86" cy="80"/>
                <a:chOff x="1121" y="5084"/>
                <a:chExt cx="86" cy="80"/>
              </a:xfrm>
            </p:grpSpPr>
            <p:sp>
              <p:nvSpPr>
                <p:cNvPr id="2253" name="Rectangle 397">
                  <a:extLst>
                    <a:ext uri="{FF2B5EF4-FFF2-40B4-BE49-F238E27FC236}">
                      <a16:creationId xmlns:a16="http://schemas.microsoft.com/office/drawing/2014/main" id="{3953AE18-DE5A-2A1A-BB3D-B8CD16EB78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084"/>
                  <a:ext cx="86" cy="80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54" name="Rectangle 398">
                  <a:extLst>
                    <a:ext uri="{FF2B5EF4-FFF2-40B4-BE49-F238E27FC236}">
                      <a16:creationId xmlns:a16="http://schemas.microsoft.com/office/drawing/2014/main" id="{C12A6CD2-2304-F318-0713-59E021F146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084"/>
                  <a:ext cx="86" cy="80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55" name="Rectangle 399">
                  <a:extLst>
                    <a:ext uri="{FF2B5EF4-FFF2-40B4-BE49-F238E27FC236}">
                      <a16:creationId xmlns:a16="http://schemas.microsoft.com/office/drawing/2014/main" id="{78BD3AE9-28E9-F427-8AF8-C7BB690D3A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32" y="5095"/>
                  <a:ext cx="27" cy="61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56" name="Rectangle 400">
                  <a:extLst>
                    <a:ext uri="{FF2B5EF4-FFF2-40B4-BE49-F238E27FC236}">
                      <a16:creationId xmlns:a16="http://schemas.microsoft.com/office/drawing/2014/main" id="{A359433D-7E9E-504A-7D44-1E7B19EE79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32" y="5095"/>
                  <a:ext cx="27" cy="61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57" name="Freeform 401">
                  <a:extLst>
                    <a:ext uri="{FF2B5EF4-FFF2-40B4-BE49-F238E27FC236}">
                      <a16:creationId xmlns:a16="http://schemas.microsoft.com/office/drawing/2014/main" id="{44497B29-50C2-1A46-05D0-F7067B3A3D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7" y="5104"/>
                  <a:ext cx="29" cy="52"/>
                </a:xfrm>
                <a:custGeom>
                  <a:avLst/>
                  <a:gdLst>
                    <a:gd name="T0" fmla="*/ 0 w 35"/>
                    <a:gd name="T1" fmla="*/ 8 h 65"/>
                    <a:gd name="T2" fmla="*/ 2 w 35"/>
                    <a:gd name="T3" fmla="*/ 8 h 65"/>
                    <a:gd name="T4" fmla="*/ 2 w 35"/>
                    <a:gd name="T5" fmla="*/ 7 h 65"/>
                    <a:gd name="T6" fmla="*/ 2 w 35"/>
                    <a:gd name="T7" fmla="*/ 5 h 65"/>
                    <a:gd name="T8" fmla="*/ 2 w 35"/>
                    <a:gd name="T9" fmla="*/ 5 h 65"/>
                    <a:gd name="T10" fmla="*/ 2 w 35"/>
                    <a:gd name="T11" fmla="*/ 4 h 65"/>
                    <a:gd name="T12" fmla="*/ 2 w 35"/>
                    <a:gd name="T13" fmla="*/ 4 h 65"/>
                    <a:gd name="T14" fmla="*/ 2 w 35"/>
                    <a:gd name="T15" fmla="*/ 4 h 65"/>
                    <a:gd name="T16" fmla="*/ 2 w 35"/>
                    <a:gd name="T17" fmla="*/ 4 h 65"/>
                    <a:gd name="T18" fmla="*/ 2 w 35"/>
                    <a:gd name="T19" fmla="*/ 4 h 65"/>
                    <a:gd name="T20" fmla="*/ 2 w 35"/>
                    <a:gd name="T21" fmla="*/ 4 h 65"/>
                    <a:gd name="T22" fmla="*/ 2 w 35"/>
                    <a:gd name="T23" fmla="*/ 4 h 65"/>
                    <a:gd name="T24" fmla="*/ 2 w 35"/>
                    <a:gd name="T25" fmla="*/ 3 h 65"/>
                    <a:gd name="T26" fmla="*/ 2 w 35"/>
                    <a:gd name="T27" fmla="*/ 2 h 65"/>
                    <a:gd name="T28" fmla="*/ 2 w 35"/>
                    <a:gd name="T29" fmla="*/ 2 h 65"/>
                    <a:gd name="T30" fmla="*/ 2 w 35"/>
                    <a:gd name="T31" fmla="*/ 2 h 65"/>
                    <a:gd name="T32" fmla="*/ 2 w 35"/>
                    <a:gd name="T33" fmla="*/ 2 h 65"/>
                    <a:gd name="T34" fmla="*/ 2 w 35"/>
                    <a:gd name="T35" fmla="*/ 2 h 65"/>
                    <a:gd name="T36" fmla="*/ 2 w 35"/>
                    <a:gd name="T37" fmla="*/ 2 h 65"/>
                    <a:gd name="T38" fmla="*/ 2 w 35"/>
                    <a:gd name="T39" fmla="*/ 2 h 65"/>
                    <a:gd name="T40" fmla="*/ 2 w 35"/>
                    <a:gd name="T41" fmla="*/ 0 h 65"/>
                    <a:gd name="T42" fmla="*/ 3 w 35"/>
                    <a:gd name="T43" fmla="*/ 2 h 65"/>
                    <a:gd name="T44" fmla="*/ 4 w 35"/>
                    <a:gd name="T45" fmla="*/ 2 h 65"/>
                    <a:gd name="T46" fmla="*/ 4 w 35"/>
                    <a:gd name="T47" fmla="*/ 2 h 65"/>
                    <a:gd name="T48" fmla="*/ 3 w 35"/>
                    <a:gd name="T49" fmla="*/ 2 h 65"/>
                    <a:gd name="T50" fmla="*/ 3 w 35"/>
                    <a:gd name="T51" fmla="*/ 2 h 65"/>
                    <a:gd name="T52" fmla="*/ 4 w 35"/>
                    <a:gd name="T53" fmla="*/ 2 h 65"/>
                    <a:gd name="T54" fmla="*/ 4 w 35"/>
                    <a:gd name="T55" fmla="*/ 2 h 65"/>
                    <a:gd name="T56" fmla="*/ 5 w 35"/>
                    <a:gd name="T57" fmla="*/ 2 h 65"/>
                    <a:gd name="T58" fmla="*/ 5 w 35"/>
                    <a:gd name="T59" fmla="*/ 3 h 65"/>
                    <a:gd name="T60" fmla="*/ 5 w 35"/>
                    <a:gd name="T61" fmla="*/ 4 h 65"/>
                    <a:gd name="T62" fmla="*/ 5 w 35"/>
                    <a:gd name="T63" fmla="*/ 5 h 65"/>
                    <a:gd name="T64" fmla="*/ 5 w 35"/>
                    <a:gd name="T65" fmla="*/ 5 h 65"/>
                    <a:gd name="T66" fmla="*/ 5 w 35"/>
                    <a:gd name="T67" fmla="*/ 5 h 65"/>
                    <a:gd name="T68" fmla="*/ 5 w 35"/>
                    <a:gd name="T69" fmla="*/ 5 h 65"/>
                    <a:gd name="T70" fmla="*/ 5 w 35"/>
                    <a:gd name="T71" fmla="*/ 4 h 65"/>
                    <a:gd name="T72" fmla="*/ 5 w 35"/>
                    <a:gd name="T73" fmla="*/ 4 h 65"/>
                    <a:gd name="T74" fmla="*/ 4 w 35"/>
                    <a:gd name="T75" fmla="*/ 3 h 65"/>
                    <a:gd name="T76" fmla="*/ 4 w 35"/>
                    <a:gd name="T77" fmla="*/ 3 h 65"/>
                    <a:gd name="T78" fmla="*/ 4 w 35"/>
                    <a:gd name="T79" fmla="*/ 4 h 65"/>
                    <a:gd name="T80" fmla="*/ 5 w 35"/>
                    <a:gd name="T81" fmla="*/ 5 h 65"/>
                    <a:gd name="T82" fmla="*/ 5 w 35"/>
                    <a:gd name="T83" fmla="*/ 6 h 65"/>
                    <a:gd name="T84" fmla="*/ 6 w 35"/>
                    <a:gd name="T85" fmla="*/ 7 h 65"/>
                    <a:gd name="T86" fmla="*/ 7 w 35"/>
                    <a:gd name="T87" fmla="*/ 8 h 65"/>
                    <a:gd name="T88" fmla="*/ 7 w 35"/>
                    <a:gd name="T89" fmla="*/ 9 h 65"/>
                    <a:gd name="T90" fmla="*/ 6 w 35"/>
                    <a:gd name="T91" fmla="*/ 9 h 65"/>
                    <a:gd name="T92" fmla="*/ 6 w 35"/>
                    <a:gd name="T93" fmla="*/ 9 h 65"/>
                    <a:gd name="T94" fmla="*/ 6 w 35"/>
                    <a:gd name="T95" fmla="*/ 9 h 65"/>
                    <a:gd name="T96" fmla="*/ 6 w 35"/>
                    <a:gd name="T97" fmla="*/ 8 h 65"/>
                    <a:gd name="T98" fmla="*/ 4 w 35"/>
                    <a:gd name="T99" fmla="*/ 7 h 65"/>
                    <a:gd name="T100" fmla="*/ 4 w 35"/>
                    <a:gd name="T101" fmla="*/ 6 h 65"/>
                    <a:gd name="T102" fmla="*/ 3 w 35"/>
                    <a:gd name="T103" fmla="*/ 6 h 65"/>
                    <a:gd name="T104" fmla="*/ 2 w 35"/>
                    <a:gd name="T105" fmla="*/ 6 h 65"/>
                    <a:gd name="T106" fmla="*/ 2 w 35"/>
                    <a:gd name="T107" fmla="*/ 7 h 65"/>
                    <a:gd name="T108" fmla="*/ 2 w 35"/>
                    <a:gd name="T109" fmla="*/ 9 h 65"/>
                    <a:gd name="T110" fmla="*/ 2 w 35"/>
                    <a:gd name="T111" fmla="*/ 9 h 65"/>
                    <a:gd name="T112" fmla="*/ 0 w 35"/>
                    <a:gd name="T113" fmla="*/ 9 h 6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35" h="65">
                      <a:moveTo>
                        <a:pt x="0" y="60"/>
                      </a:moveTo>
                      <a:lnTo>
                        <a:pt x="0" y="58"/>
                      </a:lnTo>
                      <a:lnTo>
                        <a:pt x="2" y="58"/>
                      </a:lnTo>
                      <a:lnTo>
                        <a:pt x="4" y="58"/>
                      </a:lnTo>
                      <a:lnTo>
                        <a:pt x="6" y="52"/>
                      </a:lnTo>
                      <a:lnTo>
                        <a:pt x="12" y="42"/>
                      </a:lnTo>
                      <a:lnTo>
                        <a:pt x="14" y="39"/>
                      </a:lnTo>
                      <a:lnTo>
                        <a:pt x="16" y="35"/>
                      </a:lnTo>
                      <a:lnTo>
                        <a:pt x="16" y="33"/>
                      </a:lnTo>
                      <a:lnTo>
                        <a:pt x="16" y="29"/>
                      </a:lnTo>
                      <a:lnTo>
                        <a:pt x="14" y="27"/>
                      </a:lnTo>
                      <a:lnTo>
                        <a:pt x="12" y="27"/>
                      </a:lnTo>
                      <a:lnTo>
                        <a:pt x="12" y="29"/>
                      </a:lnTo>
                      <a:lnTo>
                        <a:pt x="10" y="31"/>
                      </a:lnTo>
                      <a:lnTo>
                        <a:pt x="8" y="31"/>
                      </a:lnTo>
                      <a:lnTo>
                        <a:pt x="6" y="33"/>
                      </a:lnTo>
                      <a:lnTo>
                        <a:pt x="6" y="31"/>
                      </a:lnTo>
                      <a:lnTo>
                        <a:pt x="6" y="29"/>
                      </a:lnTo>
                      <a:lnTo>
                        <a:pt x="6" y="27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2" y="19"/>
                      </a:lnTo>
                      <a:lnTo>
                        <a:pt x="12" y="17"/>
                      </a:lnTo>
                      <a:lnTo>
                        <a:pt x="14" y="15"/>
                      </a:lnTo>
                      <a:lnTo>
                        <a:pt x="14" y="14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4" y="10"/>
                      </a:lnTo>
                      <a:lnTo>
                        <a:pt x="14" y="8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8" y="0"/>
                      </a:lnTo>
                      <a:lnTo>
                        <a:pt x="19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lnTo>
                        <a:pt x="19" y="8"/>
                      </a:lnTo>
                      <a:lnTo>
                        <a:pt x="19" y="10"/>
                      </a:lnTo>
                      <a:lnTo>
                        <a:pt x="19" y="12"/>
                      </a:lnTo>
                      <a:lnTo>
                        <a:pt x="21" y="12"/>
                      </a:lnTo>
                      <a:lnTo>
                        <a:pt x="21" y="14"/>
                      </a:lnTo>
                      <a:lnTo>
                        <a:pt x="23" y="14"/>
                      </a:lnTo>
                      <a:lnTo>
                        <a:pt x="25" y="15"/>
                      </a:lnTo>
                      <a:lnTo>
                        <a:pt x="25" y="17"/>
                      </a:lnTo>
                      <a:lnTo>
                        <a:pt x="27" y="19"/>
                      </a:lnTo>
                      <a:lnTo>
                        <a:pt x="27" y="23"/>
                      </a:lnTo>
                      <a:lnTo>
                        <a:pt x="27" y="25"/>
                      </a:lnTo>
                      <a:lnTo>
                        <a:pt x="27" y="27"/>
                      </a:lnTo>
                      <a:lnTo>
                        <a:pt x="27" y="31"/>
                      </a:lnTo>
                      <a:lnTo>
                        <a:pt x="27" y="33"/>
                      </a:lnTo>
                      <a:lnTo>
                        <a:pt x="27" y="35"/>
                      </a:lnTo>
                      <a:lnTo>
                        <a:pt x="27" y="37"/>
                      </a:lnTo>
                      <a:lnTo>
                        <a:pt x="25" y="37"/>
                      </a:lnTo>
                      <a:lnTo>
                        <a:pt x="25" y="35"/>
                      </a:lnTo>
                      <a:lnTo>
                        <a:pt x="25" y="33"/>
                      </a:lnTo>
                      <a:lnTo>
                        <a:pt x="25" y="31"/>
                      </a:lnTo>
                      <a:lnTo>
                        <a:pt x="25" y="27"/>
                      </a:lnTo>
                      <a:lnTo>
                        <a:pt x="25" y="25"/>
                      </a:lnTo>
                      <a:lnTo>
                        <a:pt x="23" y="25"/>
                      </a:lnTo>
                      <a:lnTo>
                        <a:pt x="23" y="27"/>
                      </a:lnTo>
                      <a:lnTo>
                        <a:pt x="23" y="31"/>
                      </a:lnTo>
                      <a:lnTo>
                        <a:pt x="23" y="35"/>
                      </a:lnTo>
                      <a:lnTo>
                        <a:pt x="25" y="37"/>
                      </a:lnTo>
                      <a:lnTo>
                        <a:pt x="25" y="40"/>
                      </a:lnTo>
                      <a:lnTo>
                        <a:pt x="25" y="44"/>
                      </a:lnTo>
                      <a:lnTo>
                        <a:pt x="27" y="48"/>
                      </a:lnTo>
                      <a:lnTo>
                        <a:pt x="29" y="50"/>
                      </a:lnTo>
                      <a:lnTo>
                        <a:pt x="33" y="54"/>
                      </a:lnTo>
                      <a:lnTo>
                        <a:pt x="35" y="58"/>
                      </a:lnTo>
                      <a:lnTo>
                        <a:pt x="35" y="60"/>
                      </a:lnTo>
                      <a:lnTo>
                        <a:pt x="35" y="62"/>
                      </a:lnTo>
                      <a:lnTo>
                        <a:pt x="35" y="63"/>
                      </a:lnTo>
                      <a:lnTo>
                        <a:pt x="33" y="65"/>
                      </a:lnTo>
                      <a:lnTo>
                        <a:pt x="31" y="65"/>
                      </a:lnTo>
                      <a:lnTo>
                        <a:pt x="29" y="63"/>
                      </a:lnTo>
                      <a:lnTo>
                        <a:pt x="31" y="63"/>
                      </a:lnTo>
                      <a:lnTo>
                        <a:pt x="31" y="62"/>
                      </a:lnTo>
                      <a:lnTo>
                        <a:pt x="31" y="60"/>
                      </a:lnTo>
                      <a:lnTo>
                        <a:pt x="31" y="58"/>
                      </a:lnTo>
                      <a:lnTo>
                        <a:pt x="27" y="56"/>
                      </a:lnTo>
                      <a:lnTo>
                        <a:pt x="23" y="50"/>
                      </a:lnTo>
                      <a:lnTo>
                        <a:pt x="21" y="44"/>
                      </a:lnTo>
                      <a:lnTo>
                        <a:pt x="19" y="42"/>
                      </a:lnTo>
                      <a:lnTo>
                        <a:pt x="18" y="42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50"/>
                      </a:lnTo>
                      <a:lnTo>
                        <a:pt x="10" y="54"/>
                      </a:lnTo>
                      <a:lnTo>
                        <a:pt x="6" y="60"/>
                      </a:lnTo>
                      <a:lnTo>
                        <a:pt x="4" y="63"/>
                      </a:lnTo>
                      <a:lnTo>
                        <a:pt x="2" y="63"/>
                      </a:lnTo>
                      <a:lnTo>
                        <a:pt x="2" y="62"/>
                      </a:lnTo>
                      <a:lnTo>
                        <a:pt x="0" y="62"/>
                      </a:lnTo>
                      <a:lnTo>
                        <a:pt x="0" y="6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58" name="Freeform 402">
                  <a:extLst>
                    <a:ext uri="{FF2B5EF4-FFF2-40B4-BE49-F238E27FC236}">
                      <a16:creationId xmlns:a16="http://schemas.microsoft.com/office/drawing/2014/main" id="{CEA7AA80-BE56-4841-7C72-F68D7E9123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7" y="5104"/>
                  <a:ext cx="29" cy="52"/>
                </a:xfrm>
                <a:custGeom>
                  <a:avLst/>
                  <a:gdLst>
                    <a:gd name="T0" fmla="*/ 0 w 35"/>
                    <a:gd name="T1" fmla="*/ 8 h 65"/>
                    <a:gd name="T2" fmla="*/ 2 w 35"/>
                    <a:gd name="T3" fmla="*/ 8 h 65"/>
                    <a:gd name="T4" fmla="*/ 2 w 35"/>
                    <a:gd name="T5" fmla="*/ 7 h 65"/>
                    <a:gd name="T6" fmla="*/ 2 w 35"/>
                    <a:gd name="T7" fmla="*/ 5 h 65"/>
                    <a:gd name="T8" fmla="*/ 2 w 35"/>
                    <a:gd name="T9" fmla="*/ 5 h 65"/>
                    <a:gd name="T10" fmla="*/ 2 w 35"/>
                    <a:gd name="T11" fmla="*/ 4 h 65"/>
                    <a:gd name="T12" fmla="*/ 2 w 35"/>
                    <a:gd name="T13" fmla="*/ 4 h 65"/>
                    <a:gd name="T14" fmla="*/ 2 w 35"/>
                    <a:gd name="T15" fmla="*/ 4 h 65"/>
                    <a:gd name="T16" fmla="*/ 2 w 35"/>
                    <a:gd name="T17" fmla="*/ 4 h 65"/>
                    <a:gd name="T18" fmla="*/ 2 w 35"/>
                    <a:gd name="T19" fmla="*/ 4 h 65"/>
                    <a:gd name="T20" fmla="*/ 2 w 35"/>
                    <a:gd name="T21" fmla="*/ 4 h 65"/>
                    <a:gd name="T22" fmla="*/ 2 w 35"/>
                    <a:gd name="T23" fmla="*/ 4 h 65"/>
                    <a:gd name="T24" fmla="*/ 2 w 35"/>
                    <a:gd name="T25" fmla="*/ 3 h 65"/>
                    <a:gd name="T26" fmla="*/ 2 w 35"/>
                    <a:gd name="T27" fmla="*/ 2 h 65"/>
                    <a:gd name="T28" fmla="*/ 2 w 35"/>
                    <a:gd name="T29" fmla="*/ 2 h 65"/>
                    <a:gd name="T30" fmla="*/ 2 w 35"/>
                    <a:gd name="T31" fmla="*/ 2 h 65"/>
                    <a:gd name="T32" fmla="*/ 2 w 35"/>
                    <a:gd name="T33" fmla="*/ 2 h 65"/>
                    <a:gd name="T34" fmla="*/ 2 w 35"/>
                    <a:gd name="T35" fmla="*/ 2 h 65"/>
                    <a:gd name="T36" fmla="*/ 2 w 35"/>
                    <a:gd name="T37" fmla="*/ 2 h 65"/>
                    <a:gd name="T38" fmla="*/ 2 w 35"/>
                    <a:gd name="T39" fmla="*/ 2 h 65"/>
                    <a:gd name="T40" fmla="*/ 2 w 35"/>
                    <a:gd name="T41" fmla="*/ 0 h 65"/>
                    <a:gd name="T42" fmla="*/ 3 w 35"/>
                    <a:gd name="T43" fmla="*/ 2 h 65"/>
                    <a:gd name="T44" fmla="*/ 4 w 35"/>
                    <a:gd name="T45" fmla="*/ 2 h 65"/>
                    <a:gd name="T46" fmla="*/ 4 w 35"/>
                    <a:gd name="T47" fmla="*/ 2 h 65"/>
                    <a:gd name="T48" fmla="*/ 3 w 35"/>
                    <a:gd name="T49" fmla="*/ 2 h 65"/>
                    <a:gd name="T50" fmla="*/ 3 w 35"/>
                    <a:gd name="T51" fmla="*/ 2 h 65"/>
                    <a:gd name="T52" fmla="*/ 4 w 35"/>
                    <a:gd name="T53" fmla="*/ 2 h 65"/>
                    <a:gd name="T54" fmla="*/ 4 w 35"/>
                    <a:gd name="T55" fmla="*/ 2 h 65"/>
                    <a:gd name="T56" fmla="*/ 5 w 35"/>
                    <a:gd name="T57" fmla="*/ 2 h 65"/>
                    <a:gd name="T58" fmla="*/ 5 w 35"/>
                    <a:gd name="T59" fmla="*/ 3 h 65"/>
                    <a:gd name="T60" fmla="*/ 5 w 35"/>
                    <a:gd name="T61" fmla="*/ 4 h 65"/>
                    <a:gd name="T62" fmla="*/ 5 w 35"/>
                    <a:gd name="T63" fmla="*/ 5 h 65"/>
                    <a:gd name="T64" fmla="*/ 5 w 35"/>
                    <a:gd name="T65" fmla="*/ 5 h 65"/>
                    <a:gd name="T66" fmla="*/ 5 w 35"/>
                    <a:gd name="T67" fmla="*/ 5 h 65"/>
                    <a:gd name="T68" fmla="*/ 5 w 35"/>
                    <a:gd name="T69" fmla="*/ 5 h 65"/>
                    <a:gd name="T70" fmla="*/ 5 w 35"/>
                    <a:gd name="T71" fmla="*/ 4 h 65"/>
                    <a:gd name="T72" fmla="*/ 5 w 35"/>
                    <a:gd name="T73" fmla="*/ 4 h 65"/>
                    <a:gd name="T74" fmla="*/ 4 w 35"/>
                    <a:gd name="T75" fmla="*/ 3 h 65"/>
                    <a:gd name="T76" fmla="*/ 4 w 35"/>
                    <a:gd name="T77" fmla="*/ 3 h 65"/>
                    <a:gd name="T78" fmla="*/ 4 w 35"/>
                    <a:gd name="T79" fmla="*/ 4 h 65"/>
                    <a:gd name="T80" fmla="*/ 5 w 35"/>
                    <a:gd name="T81" fmla="*/ 5 h 65"/>
                    <a:gd name="T82" fmla="*/ 5 w 35"/>
                    <a:gd name="T83" fmla="*/ 6 h 65"/>
                    <a:gd name="T84" fmla="*/ 6 w 35"/>
                    <a:gd name="T85" fmla="*/ 7 h 65"/>
                    <a:gd name="T86" fmla="*/ 7 w 35"/>
                    <a:gd name="T87" fmla="*/ 8 h 65"/>
                    <a:gd name="T88" fmla="*/ 7 w 35"/>
                    <a:gd name="T89" fmla="*/ 9 h 65"/>
                    <a:gd name="T90" fmla="*/ 6 w 35"/>
                    <a:gd name="T91" fmla="*/ 9 h 65"/>
                    <a:gd name="T92" fmla="*/ 6 w 35"/>
                    <a:gd name="T93" fmla="*/ 9 h 65"/>
                    <a:gd name="T94" fmla="*/ 6 w 35"/>
                    <a:gd name="T95" fmla="*/ 9 h 65"/>
                    <a:gd name="T96" fmla="*/ 6 w 35"/>
                    <a:gd name="T97" fmla="*/ 8 h 65"/>
                    <a:gd name="T98" fmla="*/ 4 w 35"/>
                    <a:gd name="T99" fmla="*/ 7 h 65"/>
                    <a:gd name="T100" fmla="*/ 4 w 35"/>
                    <a:gd name="T101" fmla="*/ 6 h 65"/>
                    <a:gd name="T102" fmla="*/ 3 w 35"/>
                    <a:gd name="T103" fmla="*/ 6 h 65"/>
                    <a:gd name="T104" fmla="*/ 2 w 35"/>
                    <a:gd name="T105" fmla="*/ 6 h 65"/>
                    <a:gd name="T106" fmla="*/ 2 w 35"/>
                    <a:gd name="T107" fmla="*/ 7 h 65"/>
                    <a:gd name="T108" fmla="*/ 2 w 35"/>
                    <a:gd name="T109" fmla="*/ 9 h 65"/>
                    <a:gd name="T110" fmla="*/ 2 w 35"/>
                    <a:gd name="T111" fmla="*/ 9 h 65"/>
                    <a:gd name="T112" fmla="*/ 0 w 35"/>
                    <a:gd name="T113" fmla="*/ 9 h 6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35" h="65">
                      <a:moveTo>
                        <a:pt x="0" y="60"/>
                      </a:moveTo>
                      <a:lnTo>
                        <a:pt x="0" y="58"/>
                      </a:lnTo>
                      <a:lnTo>
                        <a:pt x="2" y="58"/>
                      </a:lnTo>
                      <a:lnTo>
                        <a:pt x="4" y="58"/>
                      </a:lnTo>
                      <a:lnTo>
                        <a:pt x="6" y="52"/>
                      </a:lnTo>
                      <a:lnTo>
                        <a:pt x="12" y="42"/>
                      </a:lnTo>
                      <a:lnTo>
                        <a:pt x="14" y="39"/>
                      </a:lnTo>
                      <a:lnTo>
                        <a:pt x="16" y="35"/>
                      </a:lnTo>
                      <a:lnTo>
                        <a:pt x="16" y="33"/>
                      </a:lnTo>
                      <a:lnTo>
                        <a:pt x="16" y="29"/>
                      </a:lnTo>
                      <a:lnTo>
                        <a:pt x="14" y="27"/>
                      </a:lnTo>
                      <a:lnTo>
                        <a:pt x="12" y="27"/>
                      </a:lnTo>
                      <a:lnTo>
                        <a:pt x="12" y="29"/>
                      </a:lnTo>
                      <a:lnTo>
                        <a:pt x="10" y="31"/>
                      </a:lnTo>
                      <a:lnTo>
                        <a:pt x="8" y="31"/>
                      </a:lnTo>
                      <a:lnTo>
                        <a:pt x="6" y="33"/>
                      </a:lnTo>
                      <a:lnTo>
                        <a:pt x="6" y="31"/>
                      </a:lnTo>
                      <a:lnTo>
                        <a:pt x="6" y="29"/>
                      </a:lnTo>
                      <a:lnTo>
                        <a:pt x="6" y="27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2" y="19"/>
                      </a:lnTo>
                      <a:lnTo>
                        <a:pt x="12" y="17"/>
                      </a:lnTo>
                      <a:lnTo>
                        <a:pt x="14" y="15"/>
                      </a:lnTo>
                      <a:lnTo>
                        <a:pt x="14" y="14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4" y="10"/>
                      </a:lnTo>
                      <a:lnTo>
                        <a:pt x="14" y="8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8" y="0"/>
                      </a:lnTo>
                      <a:lnTo>
                        <a:pt x="19" y="2"/>
                      </a:lnTo>
                      <a:lnTo>
                        <a:pt x="21" y="4"/>
                      </a:lnTo>
                      <a:lnTo>
                        <a:pt x="21" y="6"/>
                      </a:lnTo>
                      <a:lnTo>
                        <a:pt x="19" y="8"/>
                      </a:lnTo>
                      <a:lnTo>
                        <a:pt x="19" y="10"/>
                      </a:lnTo>
                      <a:lnTo>
                        <a:pt x="19" y="12"/>
                      </a:lnTo>
                      <a:lnTo>
                        <a:pt x="21" y="12"/>
                      </a:lnTo>
                      <a:lnTo>
                        <a:pt x="21" y="14"/>
                      </a:lnTo>
                      <a:lnTo>
                        <a:pt x="23" y="14"/>
                      </a:lnTo>
                      <a:lnTo>
                        <a:pt x="25" y="15"/>
                      </a:lnTo>
                      <a:lnTo>
                        <a:pt x="25" y="17"/>
                      </a:lnTo>
                      <a:lnTo>
                        <a:pt x="27" y="19"/>
                      </a:lnTo>
                      <a:lnTo>
                        <a:pt x="27" y="23"/>
                      </a:lnTo>
                      <a:lnTo>
                        <a:pt x="27" y="25"/>
                      </a:lnTo>
                      <a:lnTo>
                        <a:pt x="27" y="27"/>
                      </a:lnTo>
                      <a:lnTo>
                        <a:pt x="27" y="31"/>
                      </a:lnTo>
                      <a:lnTo>
                        <a:pt x="27" y="33"/>
                      </a:lnTo>
                      <a:lnTo>
                        <a:pt x="27" y="35"/>
                      </a:lnTo>
                      <a:lnTo>
                        <a:pt x="27" y="37"/>
                      </a:lnTo>
                      <a:lnTo>
                        <a:pt x="25" y="37"/>
                      </a:lnTo>
                      <a:lnTo>
                        <a:pt x="25" y="35"/>
                      </a:lnTo>
                      <a:lnTo>
                        <a:pt x="25" y="33"/>
                      </a:lnTo>
                      <a:lnTo>
                        <a:pt x="25" y="31"/>
                      </a:lnTo>
                      <a:lnTo>
                        <a:pt x="25" y="27"/>
                      </a:lnTo>
                      <a:lnTo>
                        <a:pt x="25" y="25"/>
                      </a:lnTo>
                      <a:lnTo>
                        <a:pt x="23" y="25"/>
                      </a:lnTo>
                      <a:lnTo>
                        <a:pt x="23" y="27"/>
                      </a:lnTo>
                      <a:lnTo>
                        <a:pt x="23" y="31"/>
                      </a:lnTo>
                      <a:lnTo>
                        <a:pt x="23" y="35"/>
                      </a:lnTo>
                      <a:lnTo>
                        <a:pt x="25" y="37"/>
                      </a:lnTo>
                      <a:lnTo>
                        <a:pt x="25" y="40"/>
                      </a:lnTo>
                      <a:lnTo>
                        <a:pt x="25" y="44"/>
                      </a:lnTo>
                      <a:lnTo>
                        <a:pt x="27" y="48"/>
                      </a:lnTo>
                      <a:lnTo>
                        <a:pt x="29" y="50"/>
                      </a:lnTo>
                      <a:lnTo>
                        <a:pt x="33" y="54"/>
                      </a:lnTo>
                      <a:lnTo>
                        <a:pt x="35" y="58"/>
                      </a:lnTo>
                      <a:lnTo>
                        <a:pt x="35" y="60"/>
                      </a:lnTo>
                      <a:lnTo>
                        <a:pt x="35" y="62"/>
                      </a:lnTo>
                      <a:lnTo>
                        <a:pt x="35" y="63"/>
                      </a:lnTo>
                      <a:lnTo>
                        <a:pt x="33" y="65"/>
                      </a:lnTo>
                      <a:lnTo>
                        <a:pt x="31" y="65"/>
                      </a:lnTo>
                      <a:lnTo>
                        <a:pt x="29" y="63"/>
                      </a:lnTo>
                      <a:lnTo>
                        <a:pt x="31" y="63"/>
                      </a:lnTo>
                      <a:lnTo>
                        <a:pt x="31" y="62"/>
                      </a:lnTo>
                      <a:lnTo>
                        <a:pt x="31" y="60"/>
                      </a:lnTo>
                      <a:lnTo>
                        <a:pt x="31" y="58"/>
                      </a:lnTo>
                      <a:lnTo>
                        <a:pt x="27" y="56"/>
                      </a:lnTo>
                      <a:lnTo>
                        <a:pt x="23" y="50"/>
                      </a:lnTo>
                      <a:lnTo>
                        <a:pt x="21" y="44"/>
                      </a:lnTo>
                      <a:lnTo>
                        <a:pt x="19" y="42"/>
                      </a:lnTo>
                      <a:lnTo>
                        <a:pt x="18" y="42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50"/>
                      </a:lnTo>
                      <a:lnTo>
                        <a:pt x="10" y="54"/>
                      </a:lnTo>
                      <a:lnTo>
                        <a:pt x="6" y="60"/>
                      </a:lnTo>
                      <a:lnTo>
                        <a:pt x="4" y="63"/>
                      </a:lnTo>
                      <a:lnTo>
                        <a:pt x="2" y="63"/>
                      </a:lnTo>
                      <a:lnTo>
                        <a:pt x="2" y="62"/>
                      </a:lnTo>
                      <a:lnTo>
                        <a:pt x="0" y="62"/>
                      </a:lnTo>
                      <a:lnTo>
                        <a:pt x="0" y="60"/>
                      </a:ln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106" name="Text Box 403">
                <a:extLst>
                  <a:ext uri="{FF2B5EF4-FFF2-40B4-BE49-F238E27FC236}">
                    <a16:creationId xmlns:a16="http://schemas.microsoft.com/office/drawing/2014/main" id="{0A91C6E8-D5F5-064C-DFFE-1F9E46FBE4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9" y="4693"/>
                <a:ext cx="656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Salida de emergencia</a:t>
                </a:r>
              </a:p>
            </p:txBody>
          </p:sp>
          <p:grpSp>
            <p:nvGrpSpPr>
              <p:cNvPr id="2107" name="Group 404">
                <a:extLst>
                  <a:ext uri="{FF2B5EF4-FFF2-40B4-BE49-F238E27FC236}">
                    <a16:creationId xmlns:a16="http://schemas.microsoft.com/office/drawing/2014/main" id="{C654C732-2A47-C417-21E1-4CB314F1FB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812"/>
                <a:ext cx="86" cy="79"/>
                <a:chOff x="1121" y="5173"/>
                <a:chExt cx="86" cy="79"/>
              </a:xfrm>
            </p:grpSpPr>
            <p:sp>
              <p:nvSpPr>
                <p:cNvPr id="2250" name="Rectangle 405">
                  <a:extLst>
                    <a:ext uri="{FF2B5EF4-FFF2-40B4-BE49-F238E27FC236}">
                      <a16:creationId xmlns:a16="http://schemas.microsoft.com/office/drawing/2014/main" id="{39D2CC46-57BD-1A7C-2BB9-D047DD3775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51" name="Rectangle 406">
                  <a:extLst>
                    <a:ext uri="{FF2B5EF4-FFF2-40B4-BE49-F238E27FC236}">
                      <a16:creationId xmlns:a16="http://schemas.microsoft.com/office/drawing/2014/main" id="{19AE3BEC-2C82-FDD2-4676-C633E29AB4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52" name="Freeform 407">
                  <a:extLst>
                    <a:ext uri="{FF2B5EF4-FFF2-40B4-BE49-F238E27FC236}">
                      <a16:creationId xmlns:a16="http://schemas.microsoft.com/office/drawing/2014/main" id="{571003FE-A7BF-8871-0D18-78E0B0E98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7 w 65"/>
                    <a:gd name="T1" fmla="*/ 0 h 57"/>
                    <a:gd name="T2" fmla="*/ 7 w 65"/>
                    <a:gd name="T3" fmla="*/ 2 h 57"/>
                    <a:gd name="T4" fmla="*/ 0 w 65"/>
                    <a:gd name="T5" fmla="*/ 2 h 57"/>
                    <a:gd name="T6" fmla="*/ 0 w 65"/>
                    <a:gd name="T7" fmla="*/ 6 h 57"/>
                    <a:gd name="T8" fmla="*/ 7 w 65"/>
                    <a:gd name="T9" fmla="*/ 6 h 57"/>
                    <a:gd name="T10" fmla="*/ 7 w 65"/>
                    <a:gd name="T11" fmla="*/ 8 h 57"/>
                    <a:gd name="T12" fmla="*/ 12 w 65"/>
                    <a:gd name="T13" fmla="*/ 4 h 57"/>
                    <a:gd name="T14" fmla="*/ 7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108" name="Text Box 408">
                <a:extLst>
                  <a:ext uri="{FF2B5EF4-FFF2-40B4-BE49-F238E27FC236}">
                    <a16:creationId xmlns:a16="http://schemas.microsoft.com/office/drawing/2014/main" id="{9A0B8734-D2E5-20E6-8BB8-5C46F6CCF1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66" y="4789"/>
                <a:ext cx="610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Ruta de evacuación</a:t>
                </a:r>
              </a:p>
            </p:txBody>
          </p:sp>
          <p:grpSp>
            <p:nvGrpSpPr>
              <p:cNvPr id="2109" name="Group 409">
                <a:extLst>
                  <a:ext uri="{FF2B5EF4-FFF2-40B4-BE49-F238E27FC236}">
                    <a16:creationId xmlns:a16="http://schemas.microsoft.com/office/drawing/2014/main" id="{93243BBF-A755-830D-4B20-F8DBCAA690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4908"/>
                <a:ext cx="86" cy="79"/>
                <a:chOff x="1121" y="5259"/>
                <a:chExt cx="86" cy="79"/>
              </a:xfrm>
            </p:grpSpPr>
            <p:sp>
              <p:nvSpPr>
                <p:cNvPr id="2237" name="Rectangle 410">
                  <a:extLst>
                    <a:ext uri="{FF2B5EF4-FFF2-40B4-BE49-F238E27FC236}">
                      <a16:creationId xmlns:a16="http://schemas.microsoft.com/office/drawing/2014/main" id="{996FA231-7276-46B5-10F9-25B69426C6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259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38" name="Rectangle 411">
                  <a:extLst>
                    <a:ext uri="{FF2B5EF4-FFF2-40B4-BE49-F238E27FC236}">
                      <a16:creationId xmlns:a16="http://schemas.microsoft.com/office/drawing/2014/main" id="{73775094-F52B-C16A-29D2-6FDCEB2E92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259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239" name="Group 412">
                  <a:extLst>
                    <a:ext uri="{FF2B5EF4-FFF2-40B4-BE49-F238E27FC236}">
                      <a16:creationId xmlns:a16="http://schemas.microsoft.com/office/drawing/2014/main" id="{9931F4A8-7A7B-5E29-8A23-7AD9CACFB03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30" y="5267"/>
                  <a:ext cx="69" cy="63"/>
                  <a:chOff x="1130" y="5265"/>
                  <a:chExt cx="69" cy="63"/>
                </a:xfrm>
              </p:grpSpPr>
              <p:sp>
                <p:nvSpPr>
                  <p:cNvPr id="2240" name="Freeform 413">
                    <a:extLst>
                      <a:ext uri="{FF2B5EF4-FFF2-40B4-BE49-F238E27FC236}">
                        <a16:creationId xmlns:a16="http://schemas.microsoft.com/office/drawing/2014/main" id="{907D8884-1071-2DC7-C741-942617FDC6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6 w 29"/>
                      <a:gd name="T5" fmla="*/ 3 h 18"/>
                      <a:gd name="T6" fmla="*/ 6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0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3" y="0"/>
                        </a:moveTo>
                        <a:lnTo>
                          <a:pt x="13" y="6"/>
                        </a:lnTo>
                        <a:lnTo>
                          <a:pt x="29" y="6"/>
                        </a:lnTo>
                        <a:lnTo>
                          <a:pt x="29" y="14"/>
                        </a:lnTo>
                        <a:lnTo>
                          <a:pt x="13" y="14"/>
                        </a:lnTo>
                        <a:lnTo>
                          <a:pt x="13" y="18"/>
                        </a:lnTo>
                        <a:lnTo>
                          <a:pt x="0" y="10"/>
                        </a:lnTo>
                        <a:lnTo>
                          <a:pt x="1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1" name="Freeform 414">
                    <a:extLst>
                      <a:ext uri="{FF2B5EF4-FFF2-40B4-BE49-F238E27FC236}">
                        <a16:creationId xmlns:a16="http://schemas.microsoft.com/office/drawing/2014/main" id="{19A1667F-6026-08E6-862C-B486EBB3BE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6 w 29"/>
                      <a:gd name="T5" fmla="*/ 3 h 18"/>
                      <a:gd name="T6" fmla="*/ 6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0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3" y="0"/>
                        </a:moveTo>
                        <a:lnTo>
                          <a:pt x="13" y="6"/>
                        </a:lnTo>
                        <a:lnTo>
                          <a:pt x="29" y="6"/>
                        </a:lnTo>
                        <a:lnTo>
                          <a:pt x="29" y="14"/>
                        </a:lnTo>
                        <a:lnTo>
                          <a:pt x="13" y="14"/>
                        </a:lnTo>
                        <a:lnTo>
                          <a:pt x="13" y="18"/>
                        </a:lnTo>
                        <a:lnTo>
                          <a:pt x="0" y="10"/>
                        </a:lnTo>
                        <a:lnTo>
                          <a:pt x="13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2" name="Freeform 415">
                    <a:extLst>
                      <a:ext uri="{FF2B5EF4-FFF2-40B4-BE49-F238E27FC236}">
                        <a16:creationId xmlns:a16="http://schemas.microsoft.com/office/drawing/2014/main" id="{848461FD-6B32-974C-D73A-25E6422D28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265"/>
                    <a:ext cx="16" cy="21"/>
                  </a:xfrm>
                  <a:custGeom>
                    <a:avLst/>
                    <a:gdLst>
                      <a:gd name="T0" fmla="*/ 0 w 19"/>
                      <a:gd name="T1" fmla="*/ 2 h 26"/>
                      <a:gd name="T2" fmla="*/ 3 w 19"/>
                      <a:gd name="T3" fmla="*/ 2 h 26"/>
                      <a:gd name="T4" fmla="*/ 3 w 19"/>
                      <a:gd name="T5" fmla="*/ 0 h 26"/>
                      <a:gd name="T6" fmla="*/ 3 w 19"/>
                      <a:gd name="T7" fmla="*/ 0 h 26"/>
                      <a:gd name="T8" fmla="*/ 3 w 19"/>
                      <a:gd name="T9" fmla="*/ 2 h 26"/>
                      <a:gd name="T10" fmla="*/ 4 w 19"/>
                      <a:gd name="T11" fmla="*/ 2 h 26"/>
                      <a:gd name="T12" fmla="*/ 3 w 19"/>
                      <a:gd name="T13" fmla="*/ 4 h 26"/>
                      <a:gd name="T14" fmla="*/ 0 w 19"/>
                      <a:gd name="T15" fmla="*/ 2 h 2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6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6" y="0"/>
                        </a:lnTo>
                        <a:lnTo>
                          <a:pt x="15" y="0"/>
                        </a:lnTo>
                        <a:lnTo>
                          <a:pt x="15" y="13"/>
                        </a:lnTo>
                        <a:lnTo>
                          <a:pt x="19" y="13"/>
                        </a:lnTo>
                        <a:lnTo>
                          <a:pt x="9" y="26"/>
                        </a:lnTo>
                        <a:lnTo>
                          <a:pt x="0" y="1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3" name="Freeform 416">
                    <a:extLst>
                      <a:ext uri="{FF2B5EF4-FFF2-40B4-BE49-F238E27FC236}">
                        <a16:creationId xmlns:a16="http://schemas.microsoft.com/office/drawing/2014/main" id="{8C452CFC-495A-183A-06AB-9DE8C95F65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265"/>
                    <a:ext cx="16" cy="21"/>
                  </a:xfrm>
                  <a:custGeom>
                    <a:avLst/>
                    <a:gdLst>
                      <a:gd name="T0" fmla="*/ 0 w 19"/>
                      <a:gd name="T1" fmla="*/ 2 h 26"/>
                      <a:gd name="T2" fmla="*/ 3 w 19"/>
                      <a:gd name="T3" fmla="*/ 2 h 26"/>
                      <a:gd name="T4" fmla="*/ 3 w 19"/>
                      <a:gd name="T5" fmla="*/ 0 h 26"/>
                      <a:gd name="T6" fmla="*/ 3 w 19"/>
                      <a:gd name="T7" fmla="*/ 0 h 26"/>
                      <a:gd name="T8" fmla="*/ 3 w 19"/>
                      <a:gd name="T9" fmla="*/ 2 h 26"/>
                      <a:gd name="T10" fmla="*/ 4 w 19"/>
                      <a:gd name="T11" fmla="*/ 2 h 26"/>
                      <a:gd name="T12" fmla="*/ 3 w 19"/>
                      <a:gd name="T13" fmla="*/ 4 h 26"/>
                      <a:gd name="T14" fmla="*/ 0 w 19"/>
                      <a:gd name="T15" fmla="*/ 2 h 2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6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6" y="0"/>
                        </a:lnTo>
                        <a:lnTo>
                          <a:pt x="15" y="0"/>
                        </a:lnTo>
                        <a:lnTo>
                          <a:pt x="15" y="13"/>
                        </a:lnTo>
                        <a:lnTo>
                          <a:pt x="19" y="13"/>
                        </a:lnTo>
                        <a:lnTo>
                          <a:pt x="9" y="26"/>
                        </a:lnTo>
                        <a:lnTo>
                          <a:pt x="0" y="13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4" name="Freeform 417">
                    <a:extLst>
                      <a:ext uri="{FF2B5EF4-FFF2-40B4-BE49-F238E27FC236}">
                        <a16:creationId xmlns:a16="http://schemas.microsoft.com/office/drawing/2014/main" id="{7AECD346-243A-4ED7-199B-903693BE9F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0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0 w 29"/>
                      <a:gd name="T5" fmla="*/ 3 h 18"/>
                      <a:gd name="T6" fmla="*/ 0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6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6" y="0"/>
                        </a:moveTo>
                        <a:lnTo>
                          <a:pt x="16" y="6"/>
                        </a:lnTo>
                        <a:lnTo>
                          <a:pt x="0" y="6"/>
                        </a:lnTo>
                        <a:lnTo>
                          <a:pt x="0" y="14"/>
                        </a:lnTo>
                        <a:lnTo>
                          <a:pt x="16" y="14"/>
                        </a:lnTo>
                        <a:lnTo>
                          <a:pt x="16" y="18"/>
                        </a:lnTo>
                        <a:lnTo>
                          <a:pt x="29" y="10"/>
                        </a:lnTo>
                        <a:lnTo>
                          <a:pt x="1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5" name="Freeform 418">
                    <a:extLst>
                      <a:ext uri="{FF2B5EF4-FFF2-40B4-BE49-F238E27FC236}">
                        <a16:creationId xmlns:a16="http://schemas.microsoft.com/office/drawing/2014/main" id="{65368460-D852-5234-7ECC-082AF42B87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0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0 w 29"/>
                      <a:gd name="T5" fmla="*/ 3 h 18"/>
                      <a:gd name="T6" fmla="*/ 0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6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6" y="0"/>
                        </a:moveTo>
                        <a:lnTo>
                          <a:pt x="16" y="6"/>
                        </a:lnTo>
                        <a:lnTo>
                          <a:pt x="0" y="6"/>
                        </a:lnTo>
                        <a:lnTo>
                          <a:pt x="0" y="14"/>
                        </a:lnTo>
                        <a:lnTo>
                          <a:pt x="16" y="14"/>
                        </a:lnTo>
                        <a:lnTo>
                          <a:pt x="16" y="18"/>
                        </a:lnTo>
                        <a:lnTo>
                          <a:pt x="29" y="10"/>
                        </a:lnTo>
                        <a:lnTo>
                          <a:pt x="16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6" name="Freeform 419">
                    <a:extLst>
                      <a:ext uri="{FF2B5EF4-FFF2-40B4-BE49-F238E27FC236}">
                        <a16:creationId xmlns:a16="http://schemas.microsoft.com/office/drawing/2014/main" id="{3A74B3DF-90D0-EDDF-1AE6-18E15171B5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308"/>
                    <a:ext cx="16" cy="20"/>
                  </a:xfrm>
                  <a:custGeom>
                    <a:avLst/>
                    <a:gdLst>
                      <a:gd name="T0" fmla="*/ 0 w 19"/>
                      <a:gd name="T1" fmla="*/ 2 h 25"/>
                      <a:gd name="T2" fmla="*/ 3 w 19"/>
                      <a:gd name="T3" fmla="*/ 2 h 25"/>
                      <a:gd name="T4" fmla="*/ 3 w 19"/>
                      <a:gd name="T5" fmla="*/ 3 h 25"/>
                      <a:gd name="T6" fmla="*/ 3 w 19"/>
                      <a:gd name="T7" fmla="*/ 3 h 25"/>
                      <a:gd name="T8" fmla="*/ 3 w 19"/>
                      <a:gd name="T9" fmla="*/ 2 h 25"/>
                      <a:gd name="T10" fmla="*/ 4 w 19"/>
                      <a:gd name="T11" fmla="*/ 2 h 25"/>
                      <a:gd name="T12" fmla="*/ 3 w 19"/>
                      <a:gd name="T13" fmla="*/ 0 h 25"/>
                      <a:gd name="T14" fmla="*/ 0 w 19"/>
                      <a:gd name="T15" fmla="*/ 2 h 2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5">
                        <a:moveTo>
                          <a:pt x="0" y="12"/>
                        </a:moveTo>
                        <a:lnTo>
                          <a:pt x="6" y="12"/>
                        </a:lnTo>
                        <a:lnTo>
                          <a:pt x="6" y="25"/>
                        </a:lnTo>
                        <a:lnTo>
                          <a:pt x="15" y="25"/>
                        </a:lnTo>
                        <a:lnTo>
                          <a:pt x="15" y="12"/>
                        </a:lnTo>
                        <a:lnTo>
                          <a:pt x="19" y="12"/>
                        </a:lnTo>
                        <a:lnTo>
                          <a:pt x="9" y="0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7" name="Freeform 420">
                    <a:extLst>
                      <a:ext uri="{FF2B5EF4-FFF2-40B4-BE49-F238E27FC236}">
                        <a16:creationId xmlns:a16="http://schemas.microsoft.com/office/drawing/2014/main" id="{7B5DF6AD-1F41-2E19-ACC0-D749415653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308"/>
                    <a:ext cx="16" cy="20"/>
                  </a:xfrm>
                  <a:custGeom>
                    <a:avLst/>
                    <a:gdLst>
                      <a:gd name="T0" fmla="*/ 0 w 19"/>
                      <a:gd name="T1" fmla="*/ 2 h 25"/>
                      <a:gd name="T2" fmla="*/ 3 w 19"/>
                      <a:gd name="T3" fmla="*/ 2 h 25"/>
                      <a:gd name="T4" fmla="*/ 3 w 19"/>
                      <a:gd name="T5" fmla="*/ 3 h 25"/>
                      <a:gd name="T6" fmla="*/ 3 w 19"/>
                      <a:gd name="T7" fmla="*/ 3 h 25"/>
                      <a:gd name="T8" fmla="*/ 3 w 19"/>
                      <a:gd name="T9" fmla="*/ 2 h 25"/>
                      <a:gd name="T10" fmla="*/ 4 w 19"/>
                      <a:gd name="T11" fmla="*/ 2 h 25"/>
                      <a:gd name="T12" fmla="*/ 3 w 19"/>
                      <a:gd name="T13" fmla="*/ 0 h 25"/>
                      <a:gd name="T14" fmla="*/ 0 w 19"/>
                      <a:gd name="T15" fmla="*/ 2 h 2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5">
                        <a:moveTo>
                          <a:pt x="0" y="12"/>
                        </a:moveTo>
                        <a:lnTo>
                          <a:pt x="6" y="12"/>
                        </a:lnTo>
                        <a:lnTo>
                          <a:pt x="6" y="25"/>
                        </a:lnTo>
                        <a:lnTo>
                          <a:pt x="15" y="25"/>
                        </a:lnTo>
                        <a:lnTo>
                          <a:pt x="15" y="12"/>
                        </a:lnTo>
                        <a:lnTo>
                          <a:pt x="19" y="12"/>
                        </a:lnTo>
                        <a:lnTo>
                          <a:pt x="9" y="0"/>
                        </a:lnTo>
                        <a:lnTo>
                          <a:pt x="0" y="12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8" name="Freeform 421">
                    <a:extLst>
                      <a:ext uri="{FF2B5EF4-FFF2-40B4-BE49-F238E27FC236}">
                        <a16:creationId xmlns:a16="http://schemas.microsoft.com/office/drawing/2014/main" id="{59180019-9144-7A77-76D9-BCABE3E2AD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291"/>
                    <a:ext cx="14" cy="13"/>
                  </a:xfrm>
                  <a:custGeom>
                    <a:avLst/>
                    <a:gdLst>
                      <a:gd name="T0" fmla="*/ 3 w 17"/>
                      <a:gd name="T1" fmla="*/ 2 h 16"/>
                      <a:gd name="T2" fmla="*/ 3 w 17"/>
                      <a:gd name="T3" fmla="*/ 2 h 16"/>
                      <a:gd name="T4" fmla="*/ 3 w 17"/>
                      <a:gd name="T5" fmla="*/ 2 h 16"/>
                      <a:gd name="T6" fmla="*/ 2 w 17"/>
                      <a:gd name="T7" fmla="*/ 2 h 16"/>
                      <a:gd name="T8" fmla="*/ 2 w 17"/>
                      <a:gd name="T9" fmla="*/ 2 h 16"/>
                      <a:gd name="T10" fmla="*/ 2 w 17"/>
                      <a:gd name="T11" fmla="*/ 2 h 16"/>
                      <a:gd name="T12" fmla="*/ 2 w 17"/>
                      <a:gd name="T13" fmla="*/ 2 h 16"/>
                      <a:gd name="T14" fmla="*/ 2 w 17"/>
                      <a:gd name="T15" fmla="*/ 2 h 16"/>
                      <a:gd name="T16" fmla="*/ 2 w 17"/>
                      <a:gd name="T17" fmla="*/ 2 h 16"/>
                      <a:gd name="T18" fmla="*/ 2 w 17"/>
                      <a:gd name="T19" fmla="*/ 2 h 16"/>
                      <a:gd name="T20" fmla="*/ 2 w 17"/>
                      <a:gd name="T21" fmla="*/ 2 h 16"/>
                      <a:gd name="T22" fmla="*/ 2 w 17"/>
                      <a:gd name="T23" fmla="*/ 2 h 16"/>
                      <a:gd name="T24" fmla="*/ 2 w 17"/>
                      <a:gd name="T25" fmla="*/ 2 h 16"/>
                      <a:gd name="T26" fmla="*/ 2 w 17"/>
                      <a:gd name="T27" fmla="*/ 2 h 16"/>
                      <a:gd name="T28" fmla="*/ 0 w 17"/>
                      <a:gd name="T29" fmla="*/ 2 h 16"/>
                      <a:gd name="T30" fmla="*/ 0 w 17"/>
                      <a:gd name="T31" fmla="*/ 2 h 16"/>
                      <a:gd name="T32" fmla="*/ 0 w 17"/>
                      <a:gd name="T33" fmla="*/ 2 h 16"/>
                      <a:gd name="T34" fmla="*/ 0 w 17"/>
                      <a:gd name="T35" fmla="*/ 2 h 16"/>
                      <a:gd name="T36" fmla="*/ 0 w 17"/>
                      <a:gd name="T37" fmla="*/ 2 h 16"/>
                      <a:gd name="T38" fmla="*/ 2 w 17"/>
                      <a:gd name="T39" fmla="*/ 2 h 16"/>
                      <a:gd name="T40" fmla="*/ 2 w 17"/>
                      <a:gd name="T41" fmla="*/ 2 h 16"/>
                      <a:gd name="T42" fmla="*/ 2 w 17"/>
                      <a:gd name="T43" fmla="*/ 0 h 16"/>
                      <a:gd name="T44" fmla="*/ 2 w 17"/>
                      <a:gd name="T45" fmla="*/ 0 h 16"/>
                      <a:gd name="T46" fmla="*/ 2 w 17"/>
                      <a:gd name="T47" fmla="*/ 0 h 16"/>
                      <a:gd name="T48" fmla="*/ 2 w 17"/>
                      <a:gd name="T49" fmla="*/ 0 h 16"/>
                      <a:gd name="T50" fmla="*/ 2 w 17"/>
                      <a:gd name="T51" fmla="*/ 0 h 16"/>
                      <a:gd name="T52" fmla="*/ 2 w 17"/>
                      <a:gd name="T53" fmla="*/ 0 h 16"/>
                      <a:gd name="T54" fmla="*/ 2 w 17"/>
                      <a:gd name="T55" fmla="*/ 0 h 16"/>
                      <a:gd name="T56" fmla="*/ 2 w 17"/>
                      <a:gd name="T57" fmla="*/ 2 h 16"/>
                      <a:gd name="T58" fmla="*/ 2 w 17"/>
                      <a:gd name="T59" fmla="*/ 2 h 16"/>
                      <a:gd name="T60" fmla="*/ 3 w 17"/>
                      <a:gd name="T61" fmla="*/ 2 h 16"/>
                      <a:gd name="T62" fmla="*/ 3 w 17"/>
                      <a:gd name="T63" fmla="*/ 2 h 16"/>
                      <a:gd name="T64" fmla="*/ 3 w 17"/>
                      <a:gd name="T65" fmla="*/ 2 h 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16">
                        <a:moveTo>
                          <a:pt x="17" y="8"/>
                        </a:moveTo>
                        <a:lnTo>
                          <a:pt x="17" y="10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3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4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5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49" name="Freeform 422">
                    <a:extLst>
                      <a:ext uri="{FF2B5EF4-FFF2-40B4-BE49-F238E27FC236}">
                        <a16:creationId xmlns:a16="http://schemas.microsoft.com/office/drawing/2014/main" id="{09F35EE6-1186-940F-3D32-D658BD2A97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291"/>
                    <a:ext cx="14" cy="13"/>
                  </a:xfrm>
                  <a:custGeom>
                    <a:avLst/>
                    <a:gdLst>
                      <a:gd name="T0" fmla="*/ 3 w 17"/>
                      <a:gd name="T1" fmla="*/ 2 h 16"/>
                      <a:gd name="T2" fmla="*/ 3 w 17"/>
                      <a:gd name="T3" fmla="*/ 2 h 16"/>
                      <a:gd name="T4" fmla="*/ 3 w 17"/>
                      <a:gd name="T5" fmla="*/ 2 h 16"/>
                      <a:gd name="T6" fmla="*/ 2 w 17"/>
                      <a:gd name="T7" fmla="*/ 2 h 16"/>
                      <a:gd name="T8" fmla="*/ 2 w 17"/>
                      <a:gd name="T9" fmla="*/ 2 h 16"/>
                      <a:gd name="T10" fmla="*/ 2 w 17"/>
                      <a:gd name="T11" fmla="*/ 2 h 16"/>
                      <a:gd name="T12" fmla="*/ 2 w 17"/>
                      <a:gd name="T13" fmla="*/ 2 h 16"/>
                      <a:gd name="T14" fmla="*/ 2 w 17"/>
                      <a:gd name="T15" fmla="*/ 2 h 16"/>
                      <a:gd name="T16" fmla="*/ 2 w 17"/>
                      <a:gd name="T17" fmla="*/ 2 h 16"/>
                      <a:gd name="T18" fmla="*/ 2 w 17"/>
                      <a:gd name="T19" fmla="*/ 2 h 16"/>
                      <a:gd name="T20" fmla="*/ 2 w 17"/>
                      <a:gd name="T21" fmla="*/ 2 h 16"/>
                      <a:gd name="T22" fmla="*/ 2 w 17"/>
                      <a:gd name="T23" fmla="*/ 2 h 16"/>
                      <a:gd name="T24" fmla="*/ 2 w 17"/>
                      <a:gd name="T25" fmla="*/ 2 h 16"/>
                      <a:gd name="T26" fmla="*/ 2 w 17"/>
                      <a:gd name="T27" fmla="*/ 2 h 16"/>
                      <a:gd name="T28" fmla="*/ 0 w 17"/>
                      <a:gd name="T29" fmla="*/ 2 h 16"/>
                      <a:gd name="T30" fmla="*/ 0 w 17"/>
                      <a:gd name="T31" fmla="*/ 2 h 16"/>
                      <a:gd name="T32" fmla="*/ 0 w 17"/>
                      <a:gd name="T33" fmla="*/ 2 h 16"/>
                      <a:gd name="T34" fmla="*/ 0 w 17"/>
                      <a:gd name="T35" fmla="*/ 2 h 16"/>
                      <a:gd name="T36" fmla="*/ 0 w 17"/>
                      <a:gd name="T37" fmla="*/ 2 h 16"/>
                      <a:gd name="T38" fmla="*/ 2 w 17"/>
                      <a:gd name="T39" fmla="*/ 2 h 16"/>
                      <a:gd name="T40" fmla="*/ 2 w 17"/>
                      <a:gd name="T41" fmla="*/ 2 h 16"/>
                      <a:gd name="T42" fmla="*/ 2 w 17"/>
                      <a:gd name="T43" fmla="*/ 0 h 16"/>
                      <a:gd name="T44" fmla="*/ 2 w 17"/>
                      <a:gd name="T45" fmla="*/ 0 h 16"/>
                      <a:gd name="T46" fmla="*/ 2 w 17"/>
                      <a:gd name="T47" fmla="*/ 0 h 16"/>
                      <a:gd name="T48" fmla="*/ 2 w 17"/>
                      <a:gd name="T49" fmla="*/ 0 h 16"/>
                      <a:gd name="T50" fmla="*/ 2 w 17"/>
                      <a:gd name="T51" fmla="*/ 0 h 16"/>
                      <a:gd name="T52" fmla="*/ 2 w 17"/>
                      <a:gd name="T53" fmla="*/ 0 h 16"/>
                      <a:gd name="T54" fmla="*/ 2 w 17"/>
                      <a:gd name="T55" fmla="*/ 0 h 16"/>
                      <a:gd name="T56" fmla="*/ 2 w 17"/>
                      <a:gd name="T57" fmla="*/ 2 h 16"/>
                      <a:gd name="T58" fmla="*/ 2 w 17"/>
                      <a:gd name="T59" fmla="*/ 2 h 16"/>
                      <a:gd name="T60" fmla="*/ 3 w 17"/>
                      <a:gd name="T61" fmla="*/ 2 h 16"/>
                      <a:gd name="T62" fmla="*/ 3 w 17"/>
                      <a:gd name="T63" fmla="*/ 2 h 16"/>
                      <a:gd name="T64" fmla="*/ 3 w 17"/>
                      <a:gd name="T65" fmla="*/ 2 h 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16">
                        <a:moveTo>
                          <a:pt x="17" y="8"/>
                        </a:moveTo>
                        <a:lnTo>
                          <a:pt x="17" y="10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3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4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5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sp>
            <p:nvSpPr>
              <p:cNvPr id="2110" name="Text Box 423">
                <a:extLst>
                  <a:ext uri="{FF2B5EF4-FFF2-40B4-BE49-F238E27FC236}">
                    <a16:creationId xmlns:a16="http://schemas.microsoft.com/office/drawing/2014/main" id="{9C49597A-61E0-CB3B-27D7-BB8CA2967B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63" y="4885"/>
                <a:ext cx="685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Zona de concentración</a:t>
                </a:r>
              </a:p>
            </p:txBody>
          </p:sp>
          <p:grpSp>
            <p:nvGrpSpPr>
              <p:cNvPr id="2111" name="Group 424">
                <a:extLst>
                  <a:ext uri="{FF2B5EF4-FFF2-40B4-BE49-F238E27FC236}">
                    <a16:creationId xmlns:a16="http://schemas.microsoft.com/office/drawing/2014/main" id="{AC921EF6-16A4-7CD5-486F-2C05520D48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099"/>
                <a:ext cx="86" cy="81"/>
                <a:chOff x="1119" y="5441"/>
                <a:chExt cx="86" cy="81"/>
              </a:xfrm>
            </p:grpSpPr>
            <p:sp>
              <p:nvSpPr>
                <p:cNvPr id="2223" name="Rectangle 425">
                  <a:extLst>
                    <a:ext uri="{FF2B5EF4-FFF2-40B4-BE49-F238E27FC236}">
                      <a16:creationId xmlns:a16="http://schemas.microsoft.com/office/drawing/2014/main" id="{9C0647AE-C1D6-B9ED-099D-E41B328013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9" y="5441"/>
                  <a:ext cx="86" cy="81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24" name="Rectangle 426">
                  <a:extLst>
                    <a:ext uri="{FF2B5EF4-FFF2-40B4-BE49-F238E27FC236}">
                      <a16:creationId xmlns:a16="http://schemas.microsoft.com/office/drawing/2014/main" id="{0740D135-0020-E441-061A-36C16908E4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9" y="5441"/>
                  <a:ext cx="86" cy="81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25" name="Freeform 427">
                  <a:extLst>
                    <a:ext uri="{FF2B5EF4-FFF2-40B4-BE49-F238E27FC236}">
                      <a16:creationId xmlns:a16="http://schemas.microsoft.com/office/drawing/2014/main" id="{17A5800B-5CB5-75F3-2A4A-CB5710BB36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5452"/>
                  <a:ext cx="35" cy="64"/>
                </a:xfrm>
                <a:custGeom>
                  <a:avLst/>
                  <a:gdLst>
                    <a:gd name="T0" fmla="*/ 1 w 42"/>
                    <a:gd name="T1" fmla="*/ 11 h 78"/>
                    <a:gd name="T2" fmla="*/ 3 w 42"/>
                    <a:gd name="T3" fmla="*/ 11 h 78"/>
                    <a:gd name="T4" fmla="*/ 3 w 42"/>
                    <a:gd name="T5" fmla="*/ 11 h 78"/>
                    <a:gd name="T6" fmla="*/ 3 w 42"/>
                    <a:gd name="T7" fmla="*/ 11 h 78"/>
                    <a:gd name="T8" fmla="*/ 5 w 42"/>
                    <a:gd name="T9" fmla="*/ 11 h 78"/>
                    <a:gd name="T10" fmla="*/ 6 w 42"/>
                    <a:gd name="T11" fmla="*/ 11 h 78"/>
                    <a:gd name="T12" fmla="*/ 6 w 42"/>
                    <a:gd name="T13" fmla="*/ 9 h 78"/>
                    <a:gd name="T14" fmla="*/ 7 w 42"/>
                    <a:gd name="T15" fmla="*/ 9 h 78"/>
                    <a:gd name="T16" fmla="*/ 7 w 42"/>
                    <a:gd name="T17" fmla="*/ 8 h 78"/>
                    <a:gd name="T18" fmla="*/ 7 w 42"/>
                    <a:gd name="T19" fmla="*/ 7 h 78"/>
                    <a:gd name="T20" fmla="*/ 7 w 42"/>
                    <a:gd name="T21" fmla="*/ 7 h 78"/>
                    <a:gd name="T22" fmla="*/ 7 w 42"/>
                    <a:gd name="T23" fmla="*/ 6 h 78"/>
                    <a:gd name="T24" fmla="*/ 7 w 42"/>
                    <a:gd name="T25" fmla="*/ 5 h 78"/>
                    <a:gd name="T26" fmla="*/ 7 w 42"/>
                    <a:gd name="T27" fmla="*/ 4 h 78"/>
                    <a:gd name="T28" fmla="*/ 6 w 42"/>
                    <a:gd name="T29" fmla="*/ 3 h 78"/>
                    <a:gd name="T30" fmla="*/ 6 w 42"/>
                    <a:gd name="T31" fmla="*/ 2 h 78"/>
                    <a:gd name="T32" fmla="*/ 5 w 42"/>
                    <a:gd name="T33" fmla="*/ 2 h 78"/>
                    <a:gd name="T34" fmla="*/ 3 w 42"/>
                    <a:gd name="T35" fmla="*/ 2 h 78"/>
                    <a:gd name="T36" fmla="*/ 3 w 42"/>
                    <a:gd name="T37" fmla="*/ 2 h 78"/>
                    <a:gd name="T38" fmla="*/ 3 w 42"/>
                    <a:gd name="T39" fmla="*/ 2 h 78"/>
                    <a:gd name="T40" fmla="*/ 3 w 42"/>
                    <a:gd name="T41" fmla="*/ 2 h 78"/>
                    <a:gd name="T42" fmla="*/ 0 w 42"/>
                    <a:gd name="T43" fmla="*/ 0 h 78"/>
                    <a:gd name="T44" fmla="*/ 3 w 42"/>
                    <a:gd name="T45" fmla="*/ 0 h 78"/>
                    <a:gd name="T46" fmla="*/ 3 w 42"/>
                    <a:gd name="T47" fmla="*/ 2 h 78"/>
                    <a:gd name="T48" fmla="*/ 3 w 42"/>
                    <a:gd name="T49" fmla="*/ 2 h 78"/>
                    <a:gd name="T50" fmla="*/ 5 w 42"/>
                    <a:gd name="T51" fmla="*/ 2 h 78"/>
                    <a:gd name="T52" fmla="*/ 6 w 42"/>
                    <a:gd name="T53" fmla="*/ 2 h 78"/>
                    <a:gd name="T54" fmla="*/ 7 w 42"/>
                    <a:gd name="T55" fmla="*/ 2 h 78"/>
                    <a:gd name="T56" fmla="*/ 8 w 42"/>
                    <a:gd name="T57" fmla="*/ 3 h 78"/>
                    <a:gd name="T58" fmla="*/ 8 w 42"/>
                    <a:gd name="T59" fmla="*/ 4 h 78"/>
                    <a:gd name="T60" fmla="*/ 8 w 42"/>
                    <a:gd name="T61" fmla="*/ 5 h 78"/>
                    <a:gd name="T62" fmla="*/ 8 w 42"/>
                    <a:gd name="T63" fmla="*/ 6 h 78"/>
                    <a:gd name="T64" fmla="*/ 8 w 42"/>
                    <a:gd name="T65" fmla="*/ 7 h 78"/>
                    <a:gd name="T66" fmla="*/ 8 w 42"/>
                    <a:gd name="T67" fmla="*/ 7 h 78"/>
                    <a:gd name="T68" fmla="*/ 8 w 42"/>
                    <a:gd name="T69" fmla="*/ 9 h 78"/>
                    <a:gd name="T70" fmla="*/ 8 w 42"/>
                    <a:gd name="T71" fmla="*/ 9 h 78"/>
                    <a:gd name="T72" fmla="*/ 7 w 42"/>
                    <a:gd name="T73" fmla="*/ 11 h 78"/>
                    <a:gd name="T74" fmla="*/ 6 w 42"/>
                    <a:gd name="T75" fmla="*/ 11 h 78"/>
                    <a:gd name="T76" fmla="*/ 5 w 42"/>
                    <a:gd name="T77" fmla="*/ 11 h 78"/>
                    <a:gd name="T78" fmla="*/ 4 w 42"/>
                    <a:gd name="T79" fmla="*/ 13 h 78"/>
                    <a:gd name="T80" fmla="*/ 3 w 42"/>
                    <a:gd name="T81" fmla="*/ 13 h 78"/>
                    <a:gd name="T82" fmla="*/ 3 w 42"/>
                    <a:gd name="T83" fmla="*/ 13 h 78"/>
                    <a:gd name="T84" fmla="*/ 1 w 42"/>
                    <a:gd name="T85" fmla="*/ 13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26" name="Freeform 428">
                  <a:extLst>
                    <a:ext uri="{FF2B5EF4-FFF2-40B4-BE49-F238E27FC236}">
                      <a16:creationId xmlns:a16="http://schemas.microsoft.com/office/drawing/2014/main" id="{5204BBBA-5F2F-D956-86AC-7CF755145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2" y="5452"/>
                  <a:ext cx="35" cy="64"/>
                </a:xfrm>
                <a:custGeom>
                  <a:avLst/>
                  <a:gdLst>
                    <a:gd name="T0" fmla="*/ 1 w 42"/>
                    <a:gd name="T1" fmla="*/ 11 h 78"/>
                    <a:gd name="T2" fmla="*/ 3 w 42"/>
                    <a:gd name="T3" fmla="*/ 11 h 78"/>
                    <a:gd name="T4" fmla="*/ 3 w 42"/>
                    <a:gd name="T5" fmla="*/ 11 h 78"/>
                    <a:gd name="T6" fmla="*/ 3 w 42"/>
                    <a:gd name="T7" fmla="*/ 11 h 78"/>
                    <a:gd name="T8" fmla="*/ 5 w 42"/>
                    <a:gd name="T9" fmla="*/ 11 h 78"/>
                    <a:gd name="T10" fmla="*/ 6 w 42"/>
                    <a:gd name="T11" fmla="*/ 11 h 78"/>
                    <a:gd name="T12" fmla="*/ 6 w 42"/>
                    <a:gd name="T13" fmla="*/ 9 h 78"/>
                    <a:gd name="T14" fmla="*/ 7 w 42"/>
                    <a:gd name="T15" fmla="*/ 9 h 78"/>
                    <a:gd name="T16" fmla="*/ 7 w 42"/>
                    <a:gd name="T17" fmla="*/ 8 h 78"/>
                    <a:gd name="T18" fmla="*/ 7 w 42"/>
                    <a:gd name="T19" fmla="*/ 7 h 78"/>
                    <a:gd name="T20" fmla="*/ 7 w 42"/>
                    <a:gd name="T21" fmla="*/ 7 h 78"/>
                    <a:gd name="T22" fmla="*/ 7 w 42"/>
                    <a:gd name="T23" fmla="*/ 6 h 78"/>
                    <a:gd name="T24" fmla="*/ 7 w 42"/>
                    <a:gd name="T25" fmla="*/ 5 h 78"/>
                    <a:gd name="T26" fmla="*/ 7 w 42"/>
                    <a:gd name="T27" fmla="*/ 4 h 78"/>
                    <a:gd name="T28" fmla="*/ 6 w 42"/>
                    <a:gd name="T29" fmla="*/ 3 h 78"/>
                    <a:gd name="T30" fmla="*/ 6 w 42"/>
                    <a:gd name="T31" fmla="*/ 2 h 78"/>
                    <a:gd name="T32" fmla="*/ 5 w 42"/>
                    <a:gd name="T33" fmla="*/ 2 h 78"/>
                    <a:gd name="T34" fmla="*/ 3 w 42"/>
                    <a:gd name="T35" fmla="*/ 2 h 78"/>
                    <a:gd name="T36" fmla="*/ 3 w 42"/>
                    <a:gd name="T37" fmla="*/ 2 h 78"/>
                    <a:gd name="T38" fmla="*/ 3 w 42"/>
                    <a:gd name="T39" fmla="*/ 2 h 78"/>
                    <a:gd name="T40" fmla="*/ 3 w 42"/>
                    <a:gd name="T41" fmla="*/ 2 h 78"/>
                    <a:gd name="T42" fmla="*/ 0 w 42"/>
                    <a:gd name="T43" fmla="*/ 0 h 78"/>
                    <a:gd name="T44" fmla="*/ 3 w 42"/>
                    <a:gd name="T45" fmla="*/ 0 h 78"/>
                    <a:gd name="T46" fmla="*/ 3 w 42"/>
                    <a:gd name="T47" fmla="*/ 2 h 78"/>
                    <a:gd name="T48" fmla="*/ 3 w 42"/>
                    <a:gd name="T49" fmla="*/ 2 h 78"/>
                    <a:gd name="T50" fmla="*/ 5 w 42"/>
                    <a:gd name="T51" fmla="*/ 2 h 78"/>
                    <a:gd name="T52" fmla="*/ 6 w 42"/>
                    <a:gd name="T53" fmla="*/ 2 h 78"/>
                    <a:gd name="T54" fmla="*/ 7 w 42"/>
                    <a:gd name="T55" fmla="*/ 2 h 78"/>
                    <a:gd name="T56" fmla="*/ 8 w 42"/>
                    <a:gd name="T57" fmla="*/ 3 h 78"/>
                    <a:gd name="T58" fmla="*/ 8 w 42"/>
                    <a:gd name="T59" fmla="*/ 4 h 78"/>
                    <a:gd name="T60" fmla="*/ 8 w 42"/>
                    <a:gd name="T61" fmla="*/ 5 h 78"/>
                    <a:gd name="T62" fmla="*/ 8 w 42"/>
                    <a:gd name="T63" fmla="*/ 6 h 78"/>
                    <a:gd name="T64" fmla="*/ 8 w 42"/>
                    <a:gd name="T65" fmla="*/ 7 h 78"/>
                    <a:gd name="T66" fmla="*/ 8 w 42"/>
                    <a:gd name="T67" fmla="*/ 7 h 78"/>
                    <a:gd name="T68" fmla="*/ 8 w 42"/>
                    <a:gd name="T69" fmla="*/ 9 h 78"/>
                    <a:gd name="T70" fmla="*/ 8 w 42"/>
                    <a:gd name="T71" fmla="*/ 9 h 78"/>
                    <a:gd name="T72" fmla="*/ 7 w 42"/>
                    <a:gd name="T73" fmla="*/ 11 h 78"/>
                    <a:gd name="T74" fmla="*/ 6 w 42"/>
                    <a:gd name="T75" fmla="*/ 11 h 78"/>
                    <a:gd name="T76" fmla="*/ 5 w 42"/>
                    <a:gd name="T77" fmla="*/ 11 h 78"/>
                    <a:gd name="T78" fmla="*/ 4 w 42"/>
                    <a:gd name="T79" fmla="*/ 13 h 78"/>
                    <a:gd name="T80" fmla="*/ 3 w 42"/>
                    <a:gd name="T81" fmla="*/ 13 h 78"/>
                    <a:gd name="T82" fmla="*/ 3 w 42"/>
                    <a:gd name="T83" fmla="*/ 13 h 78"/>
                    <a:gd name="T84" fmla="*/ 1 w 42"/>
                    <a:gd name="T85" fmla="*/ 13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2" h="78">
                      <a:moveTo>
                        <a:pt x="0" y="72"/>
                      </a:moveTo>
                      <a:lnTo>
                        <a:pt x="1" y="72"/>
                      </a:lnTo>
                      <a:lnTo>
                        <a:pt x="5" y="72"/>
                      </a:lnTo>
                      <a:lnTo>
                        <a:pt x="7" y="71"/>
                      </a:lnTo>
                      <a:lnTo>
                        <a:pt x="9" y="71"/>
                      </a:lnTo>
                      <a:lnTo>
                        <a:pt x="11" y="71"/>
                      </a:lnTo>
                      <a:lnTo>
                        <a:pt x="13" y="71"/>
                      </a:lnTo>
                      <a:lnTo>
                        <a:pt x="15" y="69"/>
                      </a:lnTo>
                      <a:lnTo>
                        <a:pt x="17" y="69"/>
                      </a:lnTo>
                      <a:lnTo>
                        <a:pt x="19" y="67"/>
                      </a:lnTo>
                      <a:lnTo>
                        <a:pt x="21" y="67"/>
                      </a:lnTo>
                      <a:lnTo>
                        <a:pt x="21" y="65"/>
                      </a:lnTo>
                      <a:lnTo>
                        <a:pt x="23" y="65"/>
                      </a:lnTo>
                      <a:lnTo>
                        <a:pt x="24" y="63"/>
                      </a:lnTo>
                      <a:lnTo>
                        <a:pt x="26" y="63"/>
                      </a:lnTo>
                      <a:lnTo>
                        <a:pt x="26" y="61"/>
                      </a:lnTo>
                      <a:lnTo>
                        <a:pt x="28" y="59"/>
                      </a:lnTo>
                      <a:lnTo>
                        <a:pt x="28" y="57"/>
                      </a:lnTo>
                      <a:lnTo>
                        <a:pt x="30" y="55"/>
                      </a:lnTo>
                      <a:lnTo>
                        <a:pt x="30" y="53"/>
                      </a:lnTo>
                      <a:lnTo>
                        <a:pt x="32" y="53"/>
                      </a:lnTo>
                      <a:lnTo>
                        <a:pt x="32" y="51"/>
                      </a:lnTo>
                      <a:lnTo>
                        <a:pt x="32" y="49"/>
                      </a:lnTo>
                      <a:lnTo>
                        <a:pt x="32" y="48"/>
                      </a:lnTo>
                      <a:lnTo>
                        <a:pt x="34" y="46"/>
                      </a:lnTo>
                      <a:lnTo>
                        <a:pt x="34" y="44"/>
                      </a:lnTo>
                      <a:lnTo>
                        <a:pt x="34" y="42"/>
                      </a:lnTo>
                      <a:lnTo>
                        <a:pt x="34" y="40"/>
                      </a:lnTo>
                      <a:lnTo>
                        <a:pt x="34" y="38"/>
                      </a:lnTo>
                      <a:lnTo>
                        <a:pt x="34" y="36"/>
                      </a:lnTo>
                      <a:lnTo>
                        <a:pt x="34" y="34"/>
                      </a:lnTo>
                      <a:lnTo>
                        <a:pt x="34" y="32"/>
                      </a:lnTo>
                      <a:lnTo>
                        <a:pt x="32" y="32"/>
                      </a:lnTo>
                      <a:lnTo>
                        <a:pt x="32" y="30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0" y="25"/>
                      </a:lnTo>
                      <a:lnTo>
                        <a:pt x="30" y="23"/>
                      </a:lnTo>
                      <a:lnTo>
                        <a:pt x="28" y="21"/>
                      </a:lnTo>
                      <a:lnTo>
                        <a:pt x="28" y="19"/>
                      </a:lnTo>
                      <a:lnTo>
                        <a:pt x="26" y="19"/>
                      </a:lnTo>
                      <a:lnTo>
                        <a:pt x="26" y="17"/>
                      </a:lnTo>
                      <a:lnTo>
                        <a:pt x="24" y="15"/>
                      </a:lnTo>
                      <a:lnTo>
                        <a:pt x="23" y="15"/>
                      </a:lnTo>
                      <a:lnTo>
                        <a:pt x="21" y="13"/>
                      </a:lnTo>
                      <a:lnTo>
                        <a:pt x="19" y="11"/>
                      </a:lnTo>
                      <a:lnTo>
                        <a:pt x="17" y="11"/>
                      </a:lnTo>
                      <a:lnTo>
                        <a:pt x="15" y="9"/>
                      </a:lnTo>
                      <a:lnTo>
                        <a:pt x="13" y="9"/>
                      </a:lnTo>
                      <a:lnTo>
                        <a:pt x="11" y="7"/>
                      </a:lnTo>
                      <a:lnTo>
                        <a:pt x="9" y="7"/>
                      </a:ln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3" y="5"/>
                      </a:lnTo>
                      <a:lnTo>
                        <a:pt x="1" y="5"/>
                      </a:lnTo>
                      <a:lnTo>
                        <a:pt x="0" y="5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9" y="2"/>
                      </a:lnTo>
                      <a:lnTo>
                        <a:pt x="11" y="2"/>
                      </a:ln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9" y="3"/>
                      </a:lnTo>
                      <a:lnTo>
                        <a:pt x="21" y="5"/>
                      </a:lnTo>
                      <a:lnTo>
                        <a:pt x="23" y="5"/>
                      </a:lnTo>
                      <a:lnTo>
                        <a:pt x="24" y="7"/>
                      </a:lnTo>
                      <a:lnTo>
                        <a:pt x="26" y="7"/>
                      </a:lnTo>
                      <a:lnTo>
                        <a:pt x="28" y="9"/>
                      </a:lnTo>
                      <a:lnTo>
                        <a:pt x="30" y="11"/>
                      </a:lnTo>
                      <a:lnTo>
                        <a:pt x="30" y="13"/>
                      </a:lnTo>
                      <a:lnTo>
                        <a:pt x="32" y="13"/>
                      </a:lnTo>
                      <a:lnTo>
                        <a:pt x="34" y="15"/>
                      </a:lnTo>
                      <a:lnTo>
                        <a:pt x="34" y="17"/>
                      </a:lnTo>
                      <a:lnTo>
                        <a:pt x="36" y="19"/>
                      </a:lnTo>
                      <a:lnTo>
                        <a:pt x="36" y="21"/>
                      </a:lnTo>
                      <a:lnTo>
                        <a:pt x="38" y="23"/>
                      </a:lnTo>
                      <a:lnTo>
                        <a:pt x="38" y="25"/>
                      </a:lnTo>
                      <a:lnTo>
                        <a:pt x="40" y="26"/>
                      </a:lnTo>
                      <a:lnTo>
                        <a:pt x="40" y="28"/>
                      </a:lnTo>
                      <a:lnTo>
                        <a:pt x="42" y="32"/>
                      </a:lnTo>
                      <a:lnTo>
                        <a:pt x="42" y="34"/>
                      </a:lnTo>
                      <a:lnTo>
                        <a:pt x="42" y="36"/>
                      </a:lnTo>
                      <a:lnTo>
                        <a:pt x="42" y="38"/>
                      </a:lnTo>
                      <a:lnTo>
                        <a:pt x="42" y="40"/>
                      </a:lnTo>
                      <a:lnTo>
                        <a:pt x="42" y="42"/>
                      </a:lnTo>
                      <a:lnTo>
                        <a:pt x="42" y="44"/>
                      </a:lnTo>
                      <a:lnTo>
                        <a:pt x="42" y="46"/>
                      </a:lnTo>
                      <a:lnTo>
                        <a:pt x="42" y="48"/>
                      </a:lnTo>
                      <a:lnTo>
                        <a:pt x="40" y="49"/>
                      </a:lnTo>
                      <a:lnTo>
                        <a:pt x="40" y="51"/>
                      </a:lnTo>
                      <a:lnTo>
                        <a:pt x="40" y="53"/>
                      </a:lnTo>
                      <a:lnTo>
                        <a:pt x="38" y="55"/>
                      </a:lnTo>
                      <a:lnTo>
                        <a:pt x="38" y="57"/>
                      </a:lnTo>
                      <a:lnTo>
                        <a:pt x="36" y="59"/>
                      </a:lnTo>
                      <a:lnTo>
                        <a:pt x="34" y="61"/>
                      </a:lnTo>
                      <a:lnTo>
                        <a:pt x="32" y="63"/>
                      </a:lnTo>
                      <a:lnTo>
                        <a:pt x="32" y="65"/>
                      </a:lnTo>
                      <a:lnTo>
                        <a:pt x="30" y="67"/>
                      </a:lnTo>
                      <a:lnTo>
                        <a:pt x="28" y="67"/>
                      </a:lnTo>
                      <a:lnTo>
                        <a:pt x="28" y="69"/>
                      </a:lnTo>
                      <a:lnTo>
                        <a:pt x="26" y="71"/>
                      </a:lnTo>
                      <a:lnTo>
                        <a:pt x="24" y="71"/>
                      </a:lnTo>
                      <a:lnTo>
                        <a:pt x="23" y="72"/>
                      </a:lnTo>
                      <a:lnTo>
                        <a:pt x="21" y="74"/>
                      </a:lnTo>
                      <a:lnTo>
                        <a:pt x="19" y="74"/>
                      </a:lnTo>
                      <a:lnTo>
                        <a:pt x="17" y="74"/>
                      </a:lnTo>
                      <a:lnTo>
                        <a:pt x="15" y="76"/>
                      </a:lnTo>
                      <a:lnTo>
                        <a:pt x="11" y="76"/>
                      </a:lnTo>
                      <a:lnTo>
                        <a:pt x="9" y="78"/>
                      </a:lnTo>
                      <a:lnTo>
                        <a:pt x="7" y="78"/>
                      </a:lnTo>
                      <a:lnTo>
                        <a:pt x="5" y="78"/>
                      </a:lnTo>
                      <a:lnTo>
                        <a:pt x="3" y="78"/>
                      </a:lnTo>
                      <a:lnTo>
                        <a:pt x="1" y="78"/>
                      </a:lnTo>
                      <a:lnTo>
                        <a:pt x="0" y="78"/>
                      </a:lnTo>
                      <a:lnTo>
                        <a:pt x="0" y="72"/>
                      </a:lnTo>
                    </a:path>
                  </a:pathLst>
                </a:custGeom>
                <a:solidFill>
                  <a:srgbClr val="FF390B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27" name="Freeform 429">
                  <a:extLst>
                    <a:ext uri="{FF2B5EF4-FFF2-40B4-BE49-F238E27FC236}">
                      <a16:creationId xmlns:a16="http://schemas.microsoft.com/office/drawing/2014/main" id="{7C5A1864-7005-9C2B-A5E8-6AD8016E0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27" y="5452"/>
                  <a:ext cx="35" cy="64"/>
                </a:xfrm>
                <a:custGeom>
                  <a:avLst/>
                  <a:gdLst>
                    <a:gd name="T0" fmla="*/ 6 w 43"/>
                    <a:gd name="T1" fmla="*/ 11 h 78"/>
                    <a:gd name="T2" fmla="*/ 6 w 43"/>
                    <a:gd name="T3" fmla="*/ 11 h 78"/>
                    <a:gd name="T4" fmla="*/ 5 w 43"/>
                    <a:gd name="T5" fmla="*/ 11 h 78"/>
                    <a:gd name="T6" fmla="*/ 4 w 43"/>
                    <a:gd name="T7" fmla="*/ 11 h 78"/>
                    <a:gd name="T8" fmla="*/ 3 w 43"/>
                    <a:gd name="T9" fmla="*/ 11 h 78"/>
                    <a:gd name="T10" fmla="*/ 2 w 43"/>
                    <a:gd name="T11" fmla="*/ 11 h 78"/>
                    <a:gd name="T12" fmla="*/ 2 w 43"/>
                    <a:gd name="T13" fmla="*/ 9 h 78"/>
                    <a:gd name="T14" fmla="*/ 2 w 43"/>
                    <a:gd name="T15" fmla="*/ 9 h 78"/>
                    <a:gd name="T16" fmla="*/ 2 w 43"/>
                    <a:gd name="T17" fmla="*/ 8 h 78"/>
                    <a:gd name="T18" fmla="*/ 2 w 43"/>
                    <a:gd name="T19" fmla="*/ 7 h 78"/>
                    <a:gd name="T20" fmla="*/ 2 w 43"/>
                    <a:gd name="T21" fmla="*/ 7 h 78"/>
                    <a:gd name="T22" fmla="*/ 2 w 43"/>
                    <a:gd name="T23" fmla="*/ 6 h 78"/>
                    <a:gd name="T24" fmla="*/ 2 w 43"/>
                    <a:gd name="T25" fmla="*/ 5 h 78"/>
                    <a:gd name="T26" fmla="*/ 2 w 43"/>
                    <a:gd name="T27" fmla="*/ 4 h 78"/>
                    <a:gd name="T28" fmla="*/ 2 w 43"/>
                    <a:gd name="T29" fmla="*/ 3 h 78"/>
                    <a:gd name="T30" fmla="*/ 2 w 43"/>
                    <a:gd name="T31" fmla="*/ 2 h 78"/>
                    <a:gd name="T32" fmla="*/ 3 w 43"/>
                    <a:gd name="T33" fmla="*/ 2 h 78"/>
                    <a:gd name="T34" fmla="*/ 4 w 43"/>
                    <a:gd name="T35" fmla="*/ 2 h 78"/>
                    <a:gd name="T36" fmla="*/ 5 w 43"/>
                    <a:gd name="T37" fmla="*/ 2 h 78"/>
                    <a:gd name="T38" fmla="*/ 6 w 43"/>
                    <a:gd name="T39" fmla="*/ 2 h 78"/>
                    <a:gd name="T40" fmla="*/ 6 w 43"/>
                    <a:gd name="T41" fmla="*/ 2 h 78"/>
                    <a:gd name="T42" fmla="*/ 7 w 43"/>
                    <a:gd name="T43" fmla="*/ 0 h 78"/>
                    <a:gd name="T44" fmla="*/ 6 w 43"/>
                    <a:gd name="T45" fmla="*/ 0 h 78"/>
                    <a:gd name="T46" fmla="*/ 5 w 43"/>
                    <a:gd name="T47" fmla="*/ 2 h 78"/>
                    <a:gd name="T48" fmla="*/ 4 w 43"/>
                    <a:gd name="T49" fmla="*/ 2 h 78"/>
                    <a:gd name="T50" fmla="*/ 3 w 43"/>
                    <a:gd name="T51" fmla="*/ 2 h 78"/>
                    <a:gd name="T52" fmla="*/ 2 w 43"/>
                    <a:gd name="T53" fmla="*/ 2 h 78"/>
                    <a:gd name="T54" fmla="*/ 2 w 43"/>
                    <a:gd name="T55" fmla="*/ 2 h 78"/>
                    <a:gd name="T56" fmla="*/ 2 w 43"/>
                    <a:gd name="T57" fmla="*/ 3 h 78"/>
                    <a:gd name="T58" fmla="*/ 2 w 43"/>
                    <a:gd name="T59" fmla="*/ 4 h 78"/>
                    <a:gd name="T60" fmla="*/ 0 w 43"/>
                    <a:gd name="T61" fmla="*/ 5 h 78"/>
                    <a:gd name="T62" fmla="*/ 0 w 43"/>
                    <a:gd name="T63" fmla="*/ 6 h 78"/>
                    <a:gd name="T64" fmla="*/ 0 w 43"/>
                    <a:gd name="T65" fmla="*/ 7 h 78"/>
                    <a:gd name="T66" fmla="*/ 0 w 43"/>
                    <a:gd name="T67" fmla="*/ 7 h 78"/>
                    <a:gd name="T68" fmla="*/ 2 w 43"/>
                    <a:gd name="T69" fmla="*/ 9 h 78"/>
                    <a:gd name="T70" fmla="*/ 2 w 43"/>
                    <a:gd name="T71" fmla="*/ 9 h 78"/>
                    <a:gd name="T72" fmla="*/ 2 w 43"/>
                    <a:gd name="T73" fmla="*/ 11 h 78"/>
                    <a:gd name="T74" fmla="*/ 2 w 43"/>
                    <a:gd name="T75" fmla="*/ 11 h 78"/>
                    <a:gd name="T76" fmla="*/ 2 w 43"/>
                    <a:gd name="T77" fmla="*/ 11 h 78"/>
                    <a:gd name="T78" fmla="*/ 3 w 43"/>
                    <a:gd name="T79" fmla="*/ 13 h 78"/>
                    <a:gd name="T80" fmla="*/ 5 w 43"/>
                    <a:gd name="T81" fmla="*/ 13 h 78"/>
                    <a:gd name="T82" fmla="*/ 6 w 43"/>
                    <a:gd name="T83" fmla="*/ 13 h 78"/>
                    <a:gd name="T84" fmla="*/ 7 w 43"/>
                    <a:gd name="T85" fmla="*/ 13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175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28" name="Freeform 430">
                  <a:extLst>
                    <a:ext uri="{FF2B5EF4-FFF2-40B4-BE49-F238E27FC236}">
                      <a16:creationId xmlns:a16="http://schemas.microsoft.com/office/drawing/2014/main" id="{2354A029-EB74-3141-5881-2CC898EE5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27" y="5452"/>
                  <a:ext cx="35" cy="64"/>
                </a:xfrm>
                <a:custGeom>
                  <a:avLst/>
                  <a:gdLst>
                    <a:gd name="T0" fmla="*/ 6 w 43"/>
                    <a:gd name="T1" fmla="*/ 11 h 78"/>
                    <a:gd name="T2" fmla="*/ 6 w 43"/>
                    <a:gd name="T3" fmla="*/ 11 h 78"/>
                    <a:gd name="T4" fmla="*/ 5 w 43"/>
                    <a:gd name="T5" fmla="*/ 11 h 78"/>
                    <a:gd name="T6" fmla="*/ 4 w 43"/>
                    <a:gd name="T7" fmla="*/ 11 h 78"/>
                    <a:gd name="T8" fmla="*/ 3 w 43"/>
                    <a:gd name="T9" fmla="*/ 11 h 78"/>
                    <a:gd name="T10" fmla="*/ 2 w 43"/>
                    <a:gd name="T11" fmla="*/ 11 h 78"/>
                    <a:gd name="T12" fmla="*/ 2 w 43"/>
                    <a:gd name="T13" fmla="*/ 9 h 78"/>
                    <a:gd name="T14" fmla="*/ 2 w 43"/>
                    <a:gd name="T15" fmla="*/ 9 h 78"/>
                    <a:gd name="T16" fmla="*/ 2 w 43"/>
                    <a:gd name="T17" fmla="*/ 8 h 78"/>
                    <a:gd name="T18" fmla="*/ 2 w 43"/>
                    <a:gd name="T19" fmla="*/ 7 h 78"/>
                    <a:gd name="T20" fmla="*/ 2 w 43"/>
                    <a:gd name="T21" fmla="*/ 7 h 78"/>
                    <a:gd name="T22" fmla="*/ 2 w 43"/>
                    <a:gd name="T23" fmla="*/ 6 h 78"/>
                    <a:gd name="T24" fmla="*/ 2 w 43"/>
                    <a:gd name="T25" fmla="*/ 5 h 78"/>
                    <a:gd name="T26" fmla="*/ 2 w 43"/>
                    <a:gd name="T27" fmla="*/ 4 h 78"/>
                    <a:gd name="T28" fmla="*/ 2 w 43"/>
                    <a:gd name="T29" fmla="*/ 3 h 78"/>
                    <a:gd name="T30" fmla="*/ 2 w 43"/>
                    <a:gd name="T31" fmla="*/ 2 h 78"/>
                    <a:gd name="T32" fmla="*/ 3 w 43"/>
                    <a:gd name="T33" fmla="*/ 2 h 78"/>
                    <a:gd name="T34" fmla="*/ 4 w 43"/>
                    <a:gd name="T35" fmla="*/ 2 h 78"/>
                    <a:gd name="T36" fmla="*/ 5 w 43"/>
                    <a:gd name="T37" fmla="*/ 2 h 78"/>
                    <a:gd name="T38" fmla="*/ 6 w 43"/>
                    <a:gd name="T39" fmla="*/ 2 h 78"/>
                    <a:gd name="T40" fmla="*/ 6 w 43"/>
                    <a:gd name="T41" fmla="*/ 2 h 78"/>
                    <a:gd name="T42" fmla="*/ 7 w 43"/>
                    <a:gd name="T43" fmla="*/ 0 h 78"/>
                    <a:gd name="T44" fmla="*/ 6 w 43"/>
                    <a:gd name="T45" fmla="*/ 0 h 78"/>
                    <a:gd name="T46" fmla="*/ 5 w 43"/>
                    <a:gd name="T47" fmla="*/ 2 h 78"/>
                    <a:gd name="T48" fmla="*/ 4 w 43"/>
                    <a:gd name="T49" fmla="*/ 2 h 78"/>
                    <a:gd name="T50" fmla="*/ 3 w 43"/>
                    <a:gd name="T51" fmla="*/ 2 h 78"/>
                    <a:gd name="T52" fmla="*/ 2 w 43"/>
                    <a:gd name="T53" fmla="*/ 2 h 78"/>
                    <a:gd name="T54" fmla="*/ 2 w 43"/>
                    <a:gd name="T55" fmla="*/ 2 h 78"/>
                    <a:gd name="T56" fmla="*/ 2 w 43"/>
                    <a:gd name="T57" fmla="*/ 3 h 78"/>
                    <a:gd name="T58" fmla="*/ 2 w 43"/>
                    <a:gd name="T59" fmla="*/ 4 h 78"/>
                    <a:gd name="T60" fmla="*/ 0 w 43"/>
                    <a:gd name="T61" fmla="*/ 5 h 78"/>
                    <a:gd name="T62" fmla="*/ 0 w 43"/>
                    <a:gd name="T63" fmla="*/ 6 h 78"/>
                    <a:gd name="T64" fmla="*/ 0 w 43"/>
                    <a:gd name="T65" fmla="*/ 7 h 78"/>
                    <a:gd name="T66" fmla="*/ 0 w 43"/>
                    <a:gd name="T67" fmla="*/ 7 h 78"/>
                    <a:gd name="T68" fmla="*/ 2 w 43"/>
                    <a:gd name="T69" fmla="*/ 9 h 78"/>
                    <a:gd name="T70" fmla="*/ 2 w 43"/>
                    <a:gd name="T71" fmla="*/ 9 h 78"/>
                    <a:gd name="T72" fmla="*/ 2 w 43"/>
                    <a:gd name="T73" fmla="*/ 11 h 78"/>
                    <a:gd name="T74" fmla="*/ 2 w 43"/>
                    <a:gd name="T75" fmla="*/ 11 h 78"/>
                    <a:gd name="T76" fmla="*/ 2 w 43"/>
                    <a:gd name="T77" fmla="*/ 11 h 78"/>
                    <a:gd name="T78" fmla="*/ 3 w 43"/>
                    <a:gd name="T79" fmla="*/ 13 h 78"/>
                    <a:gd name="T80" fmla="*/ 5 w 43"/>
                    <a:gd name="T81" fmla="*/ 13 h 78"/>
                    <a:gd name="T82" fmla="*/ 6 w 43"/>
                    <a:gd name="T83" fmla="*/ 13 h 78"/>
                    <a:gd name="T84" fmla="*/ 7 w 43"/>
                    <a:gd name="T85" fmla="*/ 13 h 7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43" h="78">
                      <a:moveTo>
                        <a:pt x="43" y="72"/>
                      </a:moveTo>
                      <a:lnTo>
                        <a:pt x="41" y="72"/>
                      </a:lnTo>
                      <a:lnTo>
                        <a:pt x="39" y="72"/>
                      </a:lnTo>
                      <a:lnTo>
                        <a:pt x="37" y="72"/>
                      </a:lnTo>
                      <a:lnTo>
                        <a:pt x="35" y="72"/>
                      </a:lnTo>
                      <a:lnTo>
                        <a:pt x="33" y="71"/>
                      </a:lnTo>
                      <a:lnTo>
                        <a:pt x="31" y="71"/>
                      </a:lnTo>
                      <a:lnTo>
                        <a:pt x="29" y="71"/>
                      </a:lnTo>
                      <a:lnTo>
                        <a:pt x="27" y="69"/>
                      </a:lnTo>
                      <a:lnTo>
                        <a:pt x="25" y="69"/>
                      </a:lnTo>
                      <a:lnTo>
                        <a:pt x="23" y="69"/>
                      </a:lnTo>
                      <a:lnTo>
                        <a:pt x="23" y="67"/>
                      </a:lnTo>
                      <a:lnTo>
                        <a:pt x="21" y="67"/>
                      </a:lnTo>
                      <a:lnTo>
                        <a:pt x="20" y="65"/>
                      </a:lnTo>
                      <a:lnTo>
                        <a:pt x="18" y="63"/>
                      </a:lnTo>
                      <a:lnTo>
                        <a:pt x="16" y="63"/>
                      </a:lnTo>
                      <a:lnTo>
                        <a:pt x="16" y="61"/>
                      </a:lnTo>
                      <a:lnTo>
                        <a:pt x="14" y="59"/>
                      </a:lnTo>
                      <a:lnTo>
                        <a:pt x="14" y="57"/>
                      </a:lnTo>
                      <a:lnTo>
                        <a:pt x="12" y="57"/>
                      </a:lnTo>
                      <a:lnTo>
                        <a:pt x="12" y="55"/>
                      </a:lnTo>
                      <a:lnTo>
                        <a:pt x="10" y="53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8" y="48"/>
                      </a:lnTo>
                      <a:lnTo>
                        <a:pt x="8" y="46"/>
                      </a:lnTo>
                      <a:lnTo>
                        <a:pt x="6" y="44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6" y="38"/>
                      </a:lnTo>
                      <a:lnTo>
                        <a:pt x="6" y="36"/>
                      </a:lnTo>
                      <a:lnTo>
                        <a:pt x="8" y="34"/>
                      </a:lnTo>
                      <a:lnTo>
                        <a:pt x="8" y="32"/>
                      </a:lnTo>
                      <a:lnTo>
                        <a:pt x="8" y="30"/>
                      </a:lnTo>
                      <a:lnTo>
                        <a:pt x="10" y="28"/>
                      </a:lnTo>
                      <a:lnTo>
                        <a:pt x="10" y="26"/>
                      </a:lnTo>
                      <a:lnTo>
                        <a:pt x="10" y="25"/>
                      </a:lnTo>
                      <a:lnTo>
                        <a:pt x="12" y="25"/>
                      </a:lnTo>
                      <a:lnTo>
                        <a:pt x="12" y="23"/>
                      </a:lnTo>
                      <a:lnTo>
                        <a:pt x="14" y="21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7"/>
                      </a:lnTo>
                      <a:lnTo>
                        <a:pt x="18" y="15"/>
                      </a:lnTo>
                      <a:lnTo>
                        <a:pt x="20" y="15"/>
                      </a:lnTo>
                      <a:lnTo>
                        <a:pt x="20" y="13"/>
                      </a:lnTo>
                      <a:lnTo>
                        <a:pt x="21" y="13"/>
                      </a:lnTo>
                      <a:lnTo>
                        <a:pt x="23" y="11"/>
                      </a:lnTo>
                      <a:lnTo>
                        <a:pt x="25" y="11"/>
                      </a:lnTo>
                      <a:lnTo>
                        <a:pt x="27" y="9"/>
                      </a:lnTo>
                      <a:lnTo>
                        <a:pt x="29" y="9"/>
                      </a:lnTo>
                      <a:lnTo>
                        <a:pt x="31" y="7"/>
                      </a:lnTo>
                      <a:lnTo>
                        <a:pt x="33" y="7"/>
                      </a:lnTo>
                      <a:lnTo>
                        <a:pt x="35" y="7"/>
                      </a:lnTo>
                      <a:lnTo>
                        <a:pt x="37" y="7"/>
                      </a:lnTo>
                      <a:lnTo>
                        <a:pt x="39" y="5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2"/>
                      </a:lnTo>
                      <a:lnTo>
                        <a:pt x="29" y="2"/>
                      </a:lnTo>
                      <a:lnTo>
                        <a:pt x="27" y="2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2" y="11"/>
                      </a:lnTo>
                      <a:lnTo>
                        <a:pt x="10" y="13"/>
                      </a:lnTo>
                      <a:lnTo>
                        <a:pt x="8" y="15"/>
                      </a:lnTo>
                      <a:lnTo>
                        <a:pt x="6" y="17"/>
                      </a:lnTo>
                      <a:lnTo>
                        <a:pt x="6" y="19"/>
                      </a:lnTo>
                      <a:lnTo>
                        <a:pt x="4" y="21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2" y="26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4"/>
                      </a:lnTo>
                      <a:lnTo>
                        <a:pt x="0" y="46"/>
                      </a:lnTo>
                      <a:lnTo>
                        <a:pt x="0" y="48"/>
                      </a:lnTo>
                      <a:lnTo>
                        <a:pt x="0" y="49"/>
                      </a:lnTo>
                      <a:lnTo>
                        <a:pt x="2" y="51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6" y="61"/>
                      </a:lnTo>
                      <a:lnTo>
                        <a:pt x="8" y="63"/>
                      </a:lnTo>
                      <a:lnTo>
                        <a:pt x="10" y="65"/>
                      </a:lnTo>
                      <a:lnTo>
                        <a:pt x="10" y="67"/>
                      </a:lnTo>
                      <a:lnTo>
                        <a:pt x="12" y="67"/>
                      </a:lnTo>
                      <a:lnTo>
                        <a:pt x="14" y="69"/>
                      </a:lnTo>
                      <a:lnTo>
                        <a:pt x="16" y="71"/>
                      </a:lnTo>
                      <a:lnTo>
                        <a:pt x="20" y="72"/>
                      </a:lnTo>
                      <a:lnTo>
                        <a:pt x="20" y="74"/>
                      </a:lnTo>
                      <a:lnTo>
                        <a:pt x="21" y="74"/>
                      </a:lnTo>
                      <a:lnTo>
                        <a:pt x="23" y="74"/>
                      </a:lnTo>
                      <a:lnTo>
                        <a:pt x="25" y="76"/>
                      </a:lnTo>
                      <a:lnTo>
                        <a:pt x="27" y="76"/>
                      </a:lnTo>
                      <a:lnTo>
                        <a:pt x="29" y="76"/>
                      </a:lnTo>
                      <a:lnTo>
                        <a:pt x="31" y="78"/>
                      </a:lnTo>
                      <a:lnTo>
                        <a:pt x="33" y="78"/>
                      </a:lnTo>
                      <a:lnTo>
                        <a:pt x="35" y="78"/>
                      </a:lnTo>
                      <a:lnTo>
                        <a:pt x="39" y="78"/>
                      </a:lnTo>
                      <a:lnTo>
                        <a:pt x="41" y="78"/>
                      </a:lnTo>
                      <a:lnTo>
                        <a:pt x="43" y="78"/>
                      </a:lnTo>
                      <a:lnTo>
                        <a:pt x="43" y="72"/>
                      </a:lnTo>
                    </a:path>
                  </a:pathLst>
                </a:custGeom>
                <a:solidFill>
                  <a:srgbClr val="FF390B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29" name="Freeform 431">
                  <a:extLst>
                    <a:ext uri="{FF2B5EF4-FFF2-40B4-BE49-F238E27FC236}">
                      <a16:creationId xmlns:a16="http://schemas.microsoft.com/office/drawing/2014/main" id="{78C2C0E8-CFF2-67F4-06AE-BF31B623CD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9" y="5458"/>
                  <a:ext cx="6" cy="10"/>
                </a:xfrm>
                <a:custGeom>
                  <a:avLst/>
                  <a:gdLst>
                    <a:gd name="T0" fmla="*/ 3 w 7"/>
                    <a:gd name="T1" fmla="*/ 3 h 12"/>
                    <a:gd name="T2" fmla="*/ 3 w 7"/>
                    <a:gd name="T3" fmla="*/ 3 h 12"/>
                    <a:gd name="T4" fmla="*/ 3 w 7"/>
                    <a:gd name="T5" fmla="*/ 3 h 12"/>
                    <a:gd name="T6" fmla="*/ 3 w 7"/>
                    <a:gd name="T7" fmla="*/ 3 h 12"/>
                    <a:gd name="T8" fmla="*/ 3 w 7"/>
                    <a:gd name="T9" fmla="*/ 3 h 12"/>
                    <a:gd name="T10" fmla="*/ 3 w 7"/>
                    <a:gd name="T11" fmla="*/ 3 h 12"/>
                    <a:gd name="T12" fmla="*/ 3 w 7"/>
                    <a:gd name="T13" fmla="*/ 3 h 12"/>
                    <a:gd name="T14" fmla="*/ 3 w 7"/>
                    <a:gd name="T15" fmla="*/ 3 h 12"/>
                    <a:gd name="T16" fmla="*/ 3 w 7"/>
                    <a:gd name="T17" fmla="*/ 3 h 12"/>
                    <a:gd name="T18" fmla="*/ 2 w 7"/>
                    <a:gd name="T19" fmla="*/ 3 h 12"/>
                    <a:gd name="T20" fmla="*/ 2 w 7"/>
                    <a:gd name="T21" fmla="*/ 3 h 12"/>
                    <a:gd name="T22" fmla="*/ 2 w 7"/>
                    <a:gd name="T23" fmla="*/ 3 h 12"/>
                    <a:gd name="T24" fmla="*/ 0 w 7"/>
                    <a:gd name="T25" fmla="*/ 3 h 12"/>
                    <a:gd name="T26" fmla="*/ 0 w 7"/>
                    <a:gd name="T27" fmla="*/ 3 h 12"/>
                    <a:gd name="T28" fmla="*/ 0 w 7"/>
                    <a:gd name="T29" fmla="*/ 3 h 12"/>
                    <a:gd name="T30" fmla="*/ 0 w 7"/>
                    <a:gd name="T31" fmla="*/ 3 h 12"/>
                    <a:gd name="T32" fmla="*/ 0 w 7"/>
                    <a:gd name="T33" fmla="*/ 3 h 12"/>
                    <a:gd name="T34" fmla="*/ 0 w 7"/>
                    <a:gd name="T35" fmla="*/ 3 h 12"/>
                    <a:gd name="T36" fmla="*/ 0 w 7"/>
                    <a:gd name="T37" fmla="*/ 3 h 12"/>
                    <a:gd name="T38" fmla="*/ 0 w 7"/>
                    <a:gd name="T39" fmla="*/ 3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3 w 7"/>
                    <a:gd name="T49" fmla="*/ 0 h 12"/>
                    <a:gd name="T50" fmla="*/ 3 w 7"/>
                    <a:gd name="T51" fmla="*/ 0 h 12"/>
                    <a:gd name="T52" fmla="*/ 3 w 7"/>
                    <a:gd name="T53" fmla="*/ 2 h 12"/>
                    <a:gd name="T54" fmla="*/ 3 w 7"/>
                    <a:gd name="T55" fmla="*/ 2 h 12"/>
                    <a:gd name="T56" fmla="*/ 3 w 7"/>
                    <a:gd name="T57" fmla="*/ 2 h 12"/>
                    <a:gd name="T58" fmla="*/ 3 w 7"/>
                    <a:gd name="T59" fmla="*/ 3 h 12"/>
                    <a:gd name="T60" fmla="*/ 3 w 7"/>
                    <a:gd name="T61" fmla="*/ 3 h 12"/>
                    <a:gd name="T62" fmla="*/ 3 w 7"/>
                    <a:gd name="T63" fmla="*/ 3 h 12"/>
                    <a:gd name="T64" fmla="*/ 3 w 7"/>
                    <a:gd name="T65" fmla="*/ 3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0" name="Freeform 432">
                  <a:extLst>
                    <a:ext uri="{FF2B5EF4-FFF2-40B4-BE49-F238E27FC236}">
                      <a16:creationId xmlns:a16="http://schemas.microsoft.com/office/drawing/2014/main" id="{1D38ABDF-96D5-17CA-C8F4-D549399B5B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9" y="5458"/>
                  <a:ext cx="6" cy="10"/>
                </a:xfrm>
                <a:custGeom>
                  <a:avLst/>
                  <a:gdLst>
                    <a:gd name="T0" fmla="*/ 3 w 7"/>
                    <a:gd name="T1" fmla="*/ 3 h 12"/>
                    <a:gd name="T2" fmla="*/ 3 w 7"/>
                    <a:gd name="T3" fmla="*/ 3 h 12"/>
                    <a:gd name="T4" fmla="*/ 3 w 7"/>
                    <a:gd name="T5" fmla="*/ 3 h 12"/>
                    <a:gd name="T6" fmla="*/ 3 w 7"/>
                    <a:gd name="T7" fmla="*/ 3 h 12"/>
                    <a:gd name="T8" fmla="*/ 3 w 7"/>
                    <a:gd name="T9" fmla="*/ 3 h 12"/>
                    <a:gd name="T10" fmla="*/ 3 w 7"/>
                    <a:gd name="T11" fmla="*/ 3 h 12"/>
                    <a:gd name="T12" fmla="*/ 3 w 7"/>
                    <a:gd name="T13" fmla="*/ 3 h 12"/>
                    <a:gd name="T14" fmla="*/ 3 w 7"/>
                    <a:gd name="T15" fmla="*/ 3 h 12"/>
                    <a:gd name="T16" fmla="*/ 3 w 7"/>
                    <a:gd name="T17" fmla="*/ 3 h 12"/>
                    <a:gd name="T18" fmla="*/ 2 w 7"/>
                    <a:gd name="T19" fmla="*/ 3 h 12"/>
                    <a:gd name="T20" fmla="*/ 2 w 7"/>
                    <a:gd name="T21" fmla="*/ 3 h 12"/>
                    <a:gd name="T22" fmla="*/ 2 w 7"/>
                    <a:gd name="T23" fmla="*/ 3 h 12"/>
                    <a:gd name="T24" fmla="*/ 0 w 7"/>
                    <a:gd name="T25" fmla="*/ 3 h 12"/>
                    <a:gd name="T26" fmla="*/ 0 w 7"/>
                    <a:gd name="T27" fmla="*/ 3 h 12"/>
                    <a:gd name="T28" fmla="*/ 0 w 7"/>
                    <a:gd name="T29" fmla="*/ 3 h 12"/>
                    <a:gd name="T30" fmla="*/ 0 w 7"/>
                    <a:gd name="T31" fmla="*/ 3 h 12"/>
                    <a:gd name="T32" fmla="*/ 0 w 7"/>
                    <a:gd name="T33" fmla="*/ 3 h 12"/>
                    <a:gd name="T34" fmla="*/ 0 w 7"/>
                    <a:gd name="T35" fmla="*/ 3 h 12"/>
                    <a:gd name="T36" fmla="*/ 0 w 7"/>
                    <a:gd name="T37" fmla="*/ 3 h 12"/>
                    <a:gd name="T38" fmla="*/ 0 w 7"/>
                    <a:gd name="T39" fmla="*/ 3 h 12"/>
                    <a:gd name="T40" fmla="*/ 0 w 7"/>
                    <a:gd name="T41" fmla="*/ 2 h 12"/>
                    <a:gd name="T42" fmla="*/ 2 w 7"/>
                    <a:gd name="T43" fmla="*/ 2 h 12"/>
                    <a:gd name="T44" fmla="*/ 2 w 7"/>
                    <a:gd name="T45" fmla="*/ 2 h 12"/>
                    <a:gd name="T46" fmla="*/ 2 w 7"/>
                    <a:gd name="T47" fmla="*/ 0 h 12"/>
                    <a:gd name="T48" fmla="*/ 3 w 7"/>
                    <a:gd name="T49" fmla="*/ 0 h 12"/>
                    <a:gd name="T50" fmla="*/ 3 w 7"/>
                    <a:gd name="T51" fmla="*/ 0 h 12"/>
                    <a:gd name="T52" fmla="*/ 3 w 7"/>
                    <a:gd name="T53" fmla="*/ 2 h 12"/>
                    <a:gd name="T54" fmla="*/ 3 w 7"/>
                    <a:gd name="T55" fmla="*/ 2 h 12"/>
                    <a:gd name="T56" fmla="*/ 3 w 7"/>
                    <a:gd name="T57" fmla="*/ 2 h 12"/>
                    <a:gd name="T58" fmla="*/ 3 w 7"/>
                    <a:gd name="T59" fmla="*/ 3 h 12"/>
                    <a:gd name="T60" fmla="*/ 3 w 7"/>
                    <a:gd name="T61" fmla="*/ 3 h 12"/>
                    <a:gd name="T62" fmla="*/ 3 w 7"/>
                    <a:gd name="T63" fmla="*/ 3 h 12"/>
                    <a:gd name="T64" fmla="*/ 3 w 7"/>
                    <a:gd name="T65" fmla="*/ 3 h 1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7" h="12">
                      <a:moveTo>
                        <a:pt x="7" y="6"/>
                      </a:moveTo>
                      <a:lnTo>
                        <a:pt x="7" y="8"/>
                      </a:lnTo>
                      <a:lnTo>
                        <a:pt x="7" y="10"/>
                      </a:lnTo>
                      <a:lnTo>
                        <a:pt x="5" y="10"/>
                      </a:lnTo>
                      <a:lnTo>
                        <a:pt x="5" y="12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4"/>
                      </a:lnTo>
                      <a:lnTo>
                        <a:pt x="7" y="6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1" name="Freeform 433">
                  <a:extLst>
                    <a:ext uri="{FF2B5EF4-FFF2-40B4-BE49-F238E27FC236}">
                      <a16:creationId xmlns:a16="http://schemas.microsoft.com/office/drawing/2014/main" id="{AD3A041E-9B10-EB10-D8DA-3D84373A96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2" y="5468"/>
                  <a:ext cx="21" cy="20"/>
                </a:xfrm>
                <a:custGeom>
                  <a:avLst/>
                  <a:gdLst>
                    <a:gd name="T0" fmla="*/ 0 w 25"/>
                    <a:gd name="T1" fmla="*/ 2 h 25"/>
                    <a:gd name="T2" fmla="*/ 0 w 25"/>
                    <a:gd name="T3" fmla="*/ 3 h 25"/>
                    <a:gd name="T4" fmla="*/ 2 w 25"/>
                    <a:gd name="T5" fmla="*/ 3 h 25"/>
                    <a:gd name="T6" fmla="*/ 3 w 25"/>
                    <a:gd name="T7" fmla="*/ 3 h 25"/>
                    <a:gd name="T8" fmla="*/ 3 w 25"/>
                    <a:gd name="T9" fmla="*/ 2 h 25"/>
                    <a:gd name="T10" fmla="*/ 3 w 25"/>
                    <a:gd name="T11" fmla="*/ 2 h 25"/>
                    <a:gd name="T12" fmla="*/ 3 w 25"/>
                    <a:gd name="T13" fmla="*/ 2 h 25"/>
                    <a:gd name="T14" fmla="*/ 4 w 25"/>
                    <a:gd name="T15" fmla="*/ 2 h 25"/>
                    <a:gd name="T16" fmla="*/ 6 w 25"/>
                    <a:gd name="T17" fmla="*/ 2 h 25"/>
                    <a:gd name="T18" fmla="*/ 6 w 25"/>
                    <a:gd name="T19" fmla="*/ 2 h 25"/>
                    <a:gd name="T20" fmla="*/ 3 w 25"/>
                    <a:gd name="T21" fmla="*/ 2 h 25"/>
                    <a:gd name="T22" fmla="*/ 3 w 25"/>
                    <a:gd name="T23" fmla="*/ 2 h 25"/>
                    <a:gd name="T24" fmla="*/ 3 w 25"/>
                    <a:gd name="T25" fmla="*/ 2 h 25"/>
                    <a:gd name="T26" fmla="*/ 3 w 25"/>
                    <a:gd name="T27" fmla="*/ 2 h 25"/>
                    <a:gd name="T28" fmla="*/ 3 w 25"/>
                    <a:gd name="T29" fmla="*/ 2 h 25"/>
                    <a:gd name="T30" fmla="*/ 3 w 25"/>
                    <a:gd name="T31" fmla="*/ 2 h 25"/>
                    <a:gd name="T32" fmla="*/ 3 w 25"/>
                    <a:gd name="T33" fmla="*/ 2 h 25"/>
                    <a:gd name="T34" fmla="*/ 3 w 25"/>
                    <a:gd name="T35" fmla="*/ 2 h 25"/>
                    <a:gd name="T36" fmla="*/ 3 w 25"/>
                    <a:gd name="T37" fmla="*/ 2 h 25"/>
                    <a:gd name="T38" fmla="*/ 3 w 25"/>
                    <a:gd name="T39" fmla="*/ 2 h 25"/>
                    <a:gd name="T40" fmla="*/ 3 w 25"/>
                    <a:gd name="T41" fmla="*/ 0 h 25"/>
                    <a:gd name="T42" fmla="*/ 3 w 25"/>
                    <a:gd name="T43" fmla="*/ 0 h 25"/>
                    <a:gd name="T44" fmla="*/ 3 w 25"/>
                    <a:gd name="T45" fmla="*/ 0 h 25"/>
                    <a:gd name="T46" fmla="*/ 3 w 25"/>
                    <a:gd name="T47" fmla="*/ 0 h 25"/>
                    <a:gd name="T48" fmla="*/ 3 w 25"/>
                    <a:gd name="T49" fmla="*/ 0 h 25"/>
                    <a:gd name="T50" fmla="*/ 3 w 25"/>
                    <a:gd name="T51" fmla="*/ 0 h 25"/>
                    <a:gd name="T52" fmla="*/ 3 w 25"/>
                    <a:gd name="T53" fmla="*/ 0 h 25"/>
                    <a:gd name="T54" fmla="*/ 3 w 25"/>
                    <a:gd name="T55" fmla="*/ 0 h 25"/>
                    <a:gd name="T56" fmla="*/ 3 w 25"/>
                    <a:gd name="T57" fmla="*/ 0 h 25"/>
                    <a:gd name="T58" fmla="*/ 3 w 25"/>
                    <a:gd name="T59" fmla="*/ 2 h 25"/>
                    <a:gd name="T60" fmla="*/ 0 w 25"/>
                    <a:gd name="T61" fmla="*/ 2 h 25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2" name="Freeform 434">
                  <a:extLst>
                    <a:ext uri="{FF2B5EF4-FFF2-40B4-BE49-F238E27FC236}">
                      <a16:creationId xmlns:a16="http://schemas.microsoft.com/office/drawing/2014/main" id="{5B1AA217-463C-E9D9-C4B2-3B367C2148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2" y="5468"/>
                  <a:ext cx="21" cy="20"/>
                </a:xfrm>
                <a:custGeom>
                  <a:avLst/>
                  <a:gdLst>
                    <a:gd name="T0" fmla="*/ 0 w 25"/>
                    <a:gd name="T1" fmla="*/ 2 h 25"/>
                    <a:gd name="T2" fmla="*/ 0 w 25"/>
                    <a:gd name="T3" fmla="*/ 3 h 25"/>
                    <a:gd name="T4" fmla="*/ 2 w 25"/>
                    <a:gd name="T5" fmla="*/ 3 h 25"/>
                    <a:gd name="T6" fmla="*/ 3 w 25"/>
                    <a:gd name="T7" fmla="*/ 3 h 25"/>
                    <a:gd name="T8" fmla="*/ 3 w 25"/>
                    <a:gd name="T9" fmla="*/ 2 h 25"/>
                    <a:gd name="T10" fmla="*/ 3 w 25"/>
                    <a:gd name="T11" fmla="*/ 2 h 25"/>
                    <a:gd name="T12" fmla="*/ 3 w 25"/>
                    <a:gd name="T13" fmla="*/ 2 h 25"/>
                    <a:gd name="T14" fmla="*/ 4 w 25"/>
                    <a:gd name="T15" fmla="*/ 2 h 25"/>
                    <a:gd name="T16" fmla="*/ 6 w 25"/>
                    <a:gd name="T17" fmla="*/ 2 h 25"/>
                    <a:gd name="T18" fmla="*/ 6 w 25"/>
                    <a:gd name="T19" fmla="*/ 2 h 25"/>
                    <a:gd name="T20" fmla="*/ 3 w 25"/>
                    <a:gd name="T21" fmla="*/ 2 h 25"/>
                    <a:gd name="T22" fmla="*/ 3 w 25"/>
                    <a:gd name="T23" fmla="*/ 2 h 25"/>
                    <a:gd name="T24" fmla="*/ 3 w 25"/>
                    <a:gd name="T25" fmla="*/ 2 h 25"/>
                    <a:gd name="T26" fmla="*/ 3 w 25"/>
                    <a:gd name="T27" fmla="*/ 2 h 25"/>
                    <a:gd name="T28" fmla="*/ 3 w 25"/>
                    <a:gd name="T29" fmla="*/ 2 h 25"/>
                    <a:gd name="T30" fmla="*/ 3 w 25"/>
                    <a:gd name="T31" fmla="*/ 2 h 25"/>
                    <a:gd name="T32" fmla="*/ 3 w 25"/>
                    <a:gd name="T33" fmla="*/ 2 h 25"/>
                    <a:gd name="T34" fmla="*/ 3 w 25"/>
                    <a:gd name="T35" fmla="*/ 2 h 25"/>
                    <a:gd name="T36" fmla="*/ 3 w 25"/>
                    <a:gd name="T37" fmla="*/ 2 h 25"/>
                    <a:gd name="T38" fmla="*/ 3 w 25"/>
                    <a:gd name="T39" fmla="*/ 2 h 25"/>
                    <a:gd name="T40" fmla="*/ 3 w 25"/>
                    <a:gd name="T41" fmla="*/ 2 h 25"/>
                    <a:gd name="T42" fmla="*/ 3 w 25"/>
                    <a:gd name="T43" fmla="*/ 2 h 25"/>
                    <a:gd name="T44" fmla="*/ 3 w 25"/>
                    <a:gd name="T45" fmla="*/ 0 h 25"/>
                    <a:gd name="T46" fmla="*/ 3 w 25"/>
                    <a:gd name="T47" fmla="*/ 0 h 25"/>
                    <a:gd name="T48" fmla="*/ 3 w 25"/>
                    <a:gd name="T49" fmla="*/ 0 h 25"/>
                    <a:gd name="T50" fmla="*/ 3 w 25"/>
                    <a:gd name="T51" fmla="*/ 0 h 25"/>
                    <a:gd name="T52" fmla="*/ 3 w 25"/>
                    <a:gd name="T53" fmla="*/ 0 h 25"/>
                    <a:gd name="T54" fmla="*/ 3 w 25"/>
                    <a:gd name="T55" fmla="*/ 0 h 25"/>
                    <a:gd name="T56" fmla="*/ 3 w 25"/>
                    <a:gd name="T57" fmla="*/ 0 h 25"/>
                    <a:gd name="T58" fmla="*/ 3 w 25"/>
                    <a:gd name="T59" fmla="*/ 0 h 25"/>
                    <a:gd name="T60" fmla="*/ 3 w 25"/>
                    <a:gd name="T61" fmla="*/ 0 h 25"/>
                    <a:gd name="T62" fmla="*/ 3 w 25"/>
                    <a:gd name="T63" fmla="*/ 0 h 25"/>
                    <a:gd name="T64" fmla="*/ 3 w 25"/>
                    <a:gd name="T65" fmla="*/ 0 h 25"/>
                    <a:gd name="T66" fmla="*/ 3 w 25"/>
                    <a:gd name="T67" fmla="*/ 0 h 25"/>
                    <a:gd name="T68" fmla="*/ 3 w 25"/>
                    <a:gd name="T69" fmla="*/ 2 h 25"/>
                    <a:gd name="T70" fmla="*/ 0 w 25"/>
                    <a:gd name="T71" fmla="*/ 2 h 25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5" h="25">
                      <a:moveTo>
                        <a:pt x="0" y="7"/>
                      </a:moveTo>
                      <a:lnTo>
                        <a:pt x="0" y="21"/>
                      </a:lnTo>
                      <a:lnTo>
                        <a:pt x="2" y="25"/>
                      </a:lnTo>
                      <a:lnTo>
                        <a:pt x="4" y="25"/>
                      </a:lnTo>
                      <a:lnTo>
                        <a:pt x="4" y="11"/>
                      </a:lnTo>
                      <a:lnTo>
                        <a:pt x="4" y="9"/>
                      </a:lnTo>
                      <a:lnTo>
                        <a:pt x="4" y="15"/>
                      </a:lnTo>
                      <a:lnTo>
                        <a:pt x="19" y="15"/>
                      </a:lnTo>
                      <a:lnTo>
                        <a:pt x="25" y="13"/>
                      </a:lnTo>
                      <a:lnTo>
                        <a:pt x="25" y="9"/>
                      </a:lnTo>
                      <a:lnTo>
                        <a:pt x="13" y="9"/>
                      </a:lnTo>
                      <a:lnTo>
                        <a:pt x="13" y="6"/>
                      </a:ln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12" y="2"/>
                      </a:lnTo>
                      <a:lnTo>
                        <a:pt x="12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0" y="7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3" name="Freeform 435">
                  <a:extLst>
                    <a:ext uri="{FF2B5EF4-FFF2-40B4-BE49-F238E27FC236}">
                      <a16:creationId xmlns:a16="http://schemas.microsoft.com/office/drawing/2014/main" id="{7C625E45-B4DF-7240-E52C-7611CF53D0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9" y="5480"/>
                  <a:ext cx="26" cy="28"/>
                </a:xfrm>
                <a:custGeom>
                  <a:avLst/>
                  <a:gdLst>
                    <a:gd name="T0" fmla="*/ 3 w 31"/>
                    <a:gd name="T1" fmla="*/ 0 h 35"/>
                    <a:gd name="T2" fmla="*/ 3 w 31"/>
                    <a:gd name="T3" fmla="*/ 0 h 35"/>
                    <a:gd name="T4" fmla="*/ 3 w 31"/>
                    <a:gd name="T5" fmla="*/ 2 h 35"/>
                    <a:gd name="T6" fmla="*/ 6 w 31"/>
                    <a:gd name="T7" fmla="*/ 4 h 35"/>
                    <a:gd name="T8" fmla="*/ 7 w 31"/>
                    <a:gd name="T9" fmla="*/ 5 h 35"/>
                    <a:gd name="T10" fmla="*/ 7 w 31"/>
                    <a:gd name="T11" fmla="*/ 5 h 35"/>
                    <a:gd name="T12" fmla="*/ 5 w 31"/>
                    <a:gd name="T13" fmla="*/ 5 h 35"/>
                    <a:gd name="T14" fmla="*/ 3 w 31"/>
                    <a:gd name="T15" fmla="*/ 2 h 35"/>
                    <a:gd name="T16" fmla="*/ 3 w 31"/>
                    <a:gd name="T17" fmla="*/ 2 h 35"/>
                    <a:gd name="T18" fmla="*/ 3 w 31"/>
                    <a:gd name="T19" fmla="*/ 2 h 35"/>
                    <a:gd name="T20" fmla="*/ 3 w 31"/>
                    <a:gd name="T21" fmla="*/ 2 h 35"/>
                    <a:gd name="T22" fmla="*/ 3 w 31"/>
                    <a:gd name="T23" fmla="*/ 2 h 35"/>
                    <a:gd name="T24" fmla="*/ 3 w 31"/>
                    <a:gd name="T25" fmla="*/ 4 h 35"/>
                    <a:gd name="T26" fmla="*/ 3 w 31"/>
                    <a:gd name="T27" fmla="*/ 5 h 35"/>
                    <a:gd name="T28" fmla="*/ 3 w 31"/>
                    <a:gd name="T29" fmla="*/ 5 h 35"/>
                    <a:gd name="T30" fmla="*/ 0 w 31"/>
                    <a:gd name="T31" fmla="*/ 4 h 35"/>
                    <a:gd name="T32" fmla="*/ 3 w 31"/>
                    <a:gd name="T33" fmla="*/ 2 h 35"/>
                    <a:gd name="T34" fmla="*/ 3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4" name="Freeform 436">
                  <a:extLst>
                    <a:ext uri="{FF2B5EF4-FFF2-40B4-BE49-F238E27FC236}">
                      <a16:creationId xmlns:a16="http://schemas.microsoft.com/office/drawing/2014/main" id="{74D0D75B-7754-E4A9-A490-EBD973B977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9" y="5480"/>
                  <a:ext cx="26" cy="28"/>
                </a:xfrm>
                <a:custGeom>
                  <a:avLst/>
                  <a:gdLst>
                    <a:gd name="T0" fmla="*/ 3 w 31"/>
                    <a:gd name="T1" fmla="*/ 0 h 35"/>
                    <a:gd name="T2" fmla="*/ 3 w 31"/>
                    <a:gd name="T3" fmla="*/ 0 h 35"/>
                    <a:gd name="T4" fmla="*/ 3 w 31"/>
                    <a:gd name="T5" fmla="*/ 2 h 35"/>
                    <a:gd name="T6" fmla="*/ 6 w 31"/>
                    <a:gd name="T7" fmla="*/ 4 h 35"/>
                    <a:gd name="T8" fmla="*/ 7 w 31"/>
                    <a:gd name="T9" fmla="*/ 5 h 35"/>
                    <a:gd name="T10" fmla="*/ 7 w 31"/>
                    <a:gd name="T11" fmla="*/ 5 h 35"/>
                    <a:gd name="T12" fmla="*/ 5 w 31"/>
                    <a:gd name="T13" fmla="*/ 5 h 35"/>
                    <a:gd name="T14" fmla="*/ 3 w 31"/>
                    <a:gd name="T15" fmla="*/ 2 h 35"/>
                    <a:gd name="T16" fmla="*/ 3 w 31"/>
                    <a:gd name="T17" fmla="*/ 2 h 35"/>
                    <a:gd name="T18" fmla="*/ 3 w 31"/>
                    <a:gd name="T19" fmla="*/ 2 h 35"/>
                    <a:gd name="T20" fmla="*/ 3 w 31"/>
                    <a:gd name="T21" fmla="*/ 2 h 35"/>
                    <a:gd name="T22" fmla="*/ 3 w 31"/>
                    <a:gd name="T23" fmla="*/ 2 h 35"/>
                    <a:gd name="T24" fmla="*/ 3 w 31"/>
                    <a:gd name="T25" fmla="*/ 4 h 35"/>
                    <a:gd name="T26" fmla="*/ 3 w 31"/>
                    <a:gd name="T27" fmla="*/ 5 h 35"/>
                    <a:gd name="T28" fmla="*/ 3 w 31"/>
                    <a:gd name="T29" fmla="*/ 5 h 35"/>
                    <a:gd name="T30" fmla="*/ 0 w 31"/>
                    <a:gd name="T31" fmla="*/ 4 h 35"/>
                    <a:gd name="T32" fmla="*/ 3 w 31"/>
                    <a:gd name="T33" fmla="*/ 2 h 35"/>
                    <a:gd name="T34" fmla="*/ 3 w 31"/>
                    <a:gd name="T35" fmla="*/ 0 h 3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1" h="35">
                      <a:moveTo>
                        <a:pt x="8" y="0"/>
                      </a:moveTo>
                      <a:lnTo>
                        <a:pt x="17" y="0"/>
                      </a:lnTo>
                      <a:lnTo>
                        <a:pt x="17" y="6"/>
                      </a:lnTo>
                      <a:lnTo>
                        <a:pt x="25" y="31"/>
                      </a:lnTo>
                      <a:lnTo>
                        <a:pt x="31" y="33"/>
                      </a:lnTo>
                      <a:lnTo>
                        <a:pt x="31" y="35"/>
                      </a:lnTo>
                      <a:lnTo>
                        <a:pt x="21" y="35"/>
                      </a:lnTo>
                      <a:lnTo>
                        <a:pt x="14" y="10"/>
                      </a:lnTo>
                      <a:lnTo>
                        <a:pt x="16" y="8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7"/>
                      </a:lnTo>
                      <a:lnTo>
                        <a:pt x="6" y="31"/>
                      </a:lnTo>
                      <a:lnTo>
                        <a:pt x="8" y="35"/>
                      </a:lnTo>
                      <a:lnTo>
                        <a:pt x="6" y="35"/>
                      </a:lnTo>
                      <a:lnTo>
                        <a:pt x="0" y="29"/>
                      </a:lnTo>
                      <a:lnTo>
                        <a:pt x="8" y="15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175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5" name="Freeform 437">
                  <a:extLst>
                    <a:ext uri="{FF2B5EF4-FFF2-40B4-BE49-F238E27FC236}">
                      <a16:creationId xmlns:a16="http://schemas.microsoft.com/office/drawing/2014/main" id="{1DCCB5A0-3D95-7D3D-A58D-C30D46CCE2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4" y="5460"/>
                  <a:ext cx="36" cy="48"/>
                </a:xfrm>
                <a:custGeom>
                  <a:avLst/>
                  <a:gdLst>
                    <a:gd name="T0" fmla="*/ 3 w 43"/>
                    <a:gd name="T1" fmla="*/ 0 h 60"/>
                    <a:gd name="T2" fmla="*/ 9 w 43"/>
                    <a:gd name="T3" fmla="*/ 8 h 60"/>
                    <a:gd name="T4" fmla="*/ 8 w 43"/>
                    <a:gd name="T5" fmla="*/ 8 h 60"/>
                    <a:gd name="T6" fmla="*/ 0 w 43"/>
                    <a:gd name="T7" fmla="*/ 2 h 60"/>
                    <a:gd name="T8" fmla="*/ 3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236" name="Freeform 438">
                  <a:extLst>
                    <a:ext uri="{FF2B5EF4-FFF2-40B4-BE49-F238E27FC236}">
                      <a16:creationId xmlns:a16="http://schemas.microsoft.com/office/drawing/2014/main" id="{7EF67D19-E911-A42C-D066-C3E40F5BDB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44" y="5460"/>
                  <a:ext cx="36" cy="48"/>
                </a:xfrm>
                <a:custGeom>
                  <a:avLst/>
                  <a:gdLst>
                    <a:gd name="T0" fmla="*/ 3 w 43"/>
                    <a:gd name="T1" fmla="*/ 0 h 60"/>
                    <a:gd name="T2" fmla="*/ 9 w 43"/>
                    <a:gd name="T3" fmla="*/ 8 h 60"/>
                    <a:gd name="T4" fmla="*/ 8 w 43"/>
                    <a:gd name="T5" fmla="*/ 8 h 60"/>
                    <a:gd name="T6" fmla="*/ 0 w 43"/>
                    <a:gd name="T7" fmla="*/ 2 h 60"/>
                    <a:gd name="T8" fmla="*/ 3 w 43"/>
                    <a:gd name="T9" fmla="*/ 0 h 6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3" h="60">
                      <a:moveTo>
                        <a:pt x="6" y="0"/>
                      </a:moveTo>
                      <a:lnTo>
                        <a:pt x="43" y="58"/>
                      </a:lnTo>
                      <a:lnTo>
                        <a:pt x="37" y="60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FF390B"/>
                </a:solidFill>
                <a:ln w="3175" cmpd="sng">
                  <a:solidFill>
                    <a:srgbClr val="FFFFFF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sp>
            <p:nvSpPr>
              <p:cNvPr id="2112" name="Text Box 439">
                <a:extLst>
                  <a:ext uri="{FF2B5EF4-FFF2-40B4-BE49-F238E27FC236}">
                    <a16:creationId xmlns:a16="http://schemas.microsoft.com/office/drawing/2014/main" id="{45023EB1-31F8-BB19-677D-FDCDF2EF0F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6" y="5077"/>
                <a:ext cx="511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Área restringida</a:t>
                </a:r>
              </a:p>
            </p:txBody>
          </p:sp>
          <p:grpSp>
            <p:nvGrpSpPr>
              <p:cNvPr id="2113" name="Group 440">
                <a:extLst>
                  <a:ext uri="{FF2B5EF4-FFF2-40B4-BE49-F238E27FC236}">
                    <a16:creationId xmlns:a16="http://schemas.microsoft.com/office/drawing/2014/main" id="{2282DB17-743F-0CF1-9742-2DB387768A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4620"/>
                <a:ext cx="88" cy="79"/>
                <a:chOff x="2304" y="2976"/>
                <a:chExt cx="88" cy="79"/>
              </a:xfrm>
            </p:grpSpPr>
            <p:sp>
              <p:nvSpPr>
                <p:cNvPr id="2217" name="Rectangle 441">
                  <a:extLst>
                    <a:ext uri="{FF2B5EF4-FFF2-40B4-BE49-F238E27FC236}">
                      <a16:creationId xmlns:a16="http://schemas.microsoft.com/office/drawing/2014/main" id="{DE0E08A7-12F2-C5BB-BEF8-ED17534AAF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4" y="2976"/>
                  <a:ext cx="88" cy="79"/>
                </a:xfrm>
                <a:prstGeom prst="rect">
                  <a:avLst/>
                </a:prstGeom>
                <a:solidFill>
                  <a:srgbClr val="FF390B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18" name="AutoShape 442">
                  <a:extLst>
                    <a:ext uri="{FF2B5EF4-FFF2-40B4-BE49-F238E27FC236}">
                      <a16:creationId xmlns:a16="http://schemas.microsoft.com/office/drawing/2014/main" id="{331ED06B-2917-3677-9A5A-5C4AE2207E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317" y="2998"/>
                  <a:ext cx="48" cy="3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1016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674" y="7199"/>
                      </a:moveTo>
                      <a:cubicBezTo>
                        <a:pt x="2197" y="2914"/>
                        <a:pt x="6252" y="53"/>
                        <a:pt x="10800" y="53"/>
                      </a:cubicBezTo>
                      <a:cubicBezTo>
                        <a:pt x="15347" y="53"/>
                        <a:pt x="19402" y="2914"/>
                        <a:pt x="20925" y="7199"/>
                      </a:cubicBezTo>
                      <a:lnTo>
                        <a:pt x="20975" y="7181"/>
                      </a:lnTo>
                      <a:cubicBezTo>
                        <a:pt x="19444" y="2875"/>
                        <a:pt x="15369" y="0"/>
                        <a:pt x="10799" y="0"/>
                      </a:cubicBezTo>
                      <a:cubicBezTo>
                        <a:pt x="6230" y="0"/>
                        <a:pt x="2155" y="2875"/>
                        <a:pt x="624" y="7181"/>
                      </a:cubicBezTo>
                      <a:lnTo>
                        <a:pt x="674" y="71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2219" name="Oval 443">
                  <a:extLst>
                    <a:ext uri="{FF2B5EF4-FFF2-40B4-BE49-F238E27FC236}">
                      <a16:creationId xmlns:a16="http://schemas.microsoft.com/office/drawing/2014/main" id="{F105CD5C-364A-6FCD-7685-9BEB8EFA9C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1" y="3007"/>
                  <a:ext cx="14" cy="16"/>
                </a:xfrm>
                <a:prstGeom prst="ellipse">
                  <a:avLst/>
                </a:prstGeom>
                <a:solidFill>
                  <a:srgbClr val="FFFFFF"/>
                </a:solidFill>
                <a:ln w="3175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20" name="AutoShape 444">
                  <a:extLst>
                    <a:ext uri="{FF2B5EF4-FFF2-40B4-BE49-F238E27FC236}">
                      <a16:creationId xmlns:a16="http://schemas.microsoft.com/office/drawing/2014/main" id="{C36D0493-7072-02C7-A427-53B73D8FC6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5400000">
                  <a:off x="2325" y="3005"/>
                  <a:ext cx="36" cy="2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108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490" y="7583"/>
                      </a:moveTo>
                      <a:cubicBezTo>
                        <a:pt x="1897" y="3072"/>
                        <a:pt x="6074" y="0"/>
                        <a:pt x="10800" y="0"/>
                      </a:cubicBezTo>
                      <a:cubicBezTo>
                        <a:pt x="15525" y="0"/>
                        <a:pt x="19702" y="3072"/>
                        <a:pt x="21109" y="7583"/>
                      </a:cubicBezTo>
                      <a:cubicBezTo>
                        <a:pt x="19702" y="3072"/>
                        <a:pt x="15525" y="0"/>
                        <a:pt x="10799" y="0"/>
                      </a:cubicBezTo>
                      <a:cubicBezTo>
                        <a:pt x="6074" y="0"/>
                        <a:pt x="1897" y="3072"/>
                        <a:pt x="490" y="758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2221" name="AutoShape 445">
                  <a:extLst>
                    <a:ext uri="{FF2B5EF4-FFF2-40B4-BE49-F238E27FC236}">
                      <a16:creationId xmlns:a16="http://schemas.microsoft.com/office/drawing/2014/main" id="{A09BDCD7-AEAB-8E89-FB38-3FE2460C37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335" y="3005"/>
                  <a:ext cx="36" cy="2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972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554" y="7383"/>
                      </a:moveTo>
                      <a:cubicBezTo>
                        <a:pt x="2025" y="2973"/>
                        <a:pt x="6151" y="0"/>
                        <a:pt x="10800" y="0"/>
                      </a:cubicBezTo>
                      <a:cubicBezTo>
                        <a:pt x="15448" y="0"/>
                        <a:pt x="19574" y="2973"/>
                        <a:pt x="21045" y="7383"/>
                      </a:cubicBezTo>
                      <a:cubicBezTo>
                        <a:pt x="19574" y="2973"/>
                        <a:pt x="15448" y="0"/>
                        <a:pt x="10799" y="0"/>
                      </a:cubicBezTo>
                      <a:cubicBezTo>
                        <a:pt x="6151" y="0"/>
                        <a:pt x="2025" y="2973"/>
                        <a:pt x="554" y="738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  <p:sp>
              <p:nvSpPr>
                <p:cNvPr id="2222" name="AutoShape 446">
                  <a:extLst>
                    <a:ext uri="{FF2B5EF4-FFF2-40B4-BE49-F238E27FC236}">
                      <a16:creationId xmlns:a16="http://schemas.microsoft.com/office/drawing/2014/main" id="{51AE5205-62DB-2AB1-8661-B3D2511796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331" y="2998"/>
                  <a:ext cx="48" cy="3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600"/>
                    <a:gd name="T13" fmla="*/ 0 h 21600"/>
                    <a:gd name="T14" fmla="*/ 21600 w 21600"/>
                    <a:gd name="T15" fmla="*/ 1016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674" y="7199"/>
                      </a:moveTo>
                      <a:cubicBezTo>
                        <a:pt x="2197" y="2914"/>
                        <a:pt x="6252" y="53"/>
                        <a:pt x="10800" y="53"/>
                      </a:cubicBezTo>
                      <a:cubicBezTo>
                        <a:pt x="15347" y="53"/>
                        <a:pt x="19402" y="2914"/>
                        <a:pt x="20925" y="7199"/>
                      </a:cubicBezTo>
                      <a:lnTo>
                        <a:pt x="20975" y="7181"/>
                      </a:lnTo>
                      <a:cubicBezTo>
                        <a:pt x="19444" y="2875"/>
                        <a:pt x="15369" y="0"/>
                        <a:pt x="10799" y="0"/>
                      </a:cubicBezTo>
                      <a:cubicBezTo>
                        <a:pt x="6230" y="0"/>
                        <a:pt x="2155" y="2875"/>
                        <a:pt x="624" y="7181"/>
                      </a:cubicBezTo>
                      <a:lnTo>
                        <a:pt x="674" y="71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MX"/>
                </a:p>
              </p:txBody>
            </p:sp>
          </p:grpSp>
          <p:sp>
            <p:nvSpPr>
              <p:cNvPr id="2114" name="Text Box 447">
                <a:extLst>
                  <a:ext uri="{FF2B5EF4-FFF2-40B4-BE49-F238E27FC236}">
                    <a16:creationId xmlns:a16="http://schemas.microsoft.com/office/drawing/2014/main" id="{D29966D7-0E13-2C5E-FCB5-725BFBAE01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1" y="4597"/>
                <a:ext cx="499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Alarma sísmica</a:t>
                </a:r>
              </a:p>
            </p:txBody>
          </p:sp>
          <p:sp>
            <p:nvSpPr>
              <p:cNvPr id="2115" name="Text Box 448">
                <a:extLst>
                  <a:ext uri="{FF2B5EF4-FFF2-40B4-BE49-F238E27FC236}">
                    <a16:creationId xmlns:a16="http://schemas.microsoft.com/office/drawing/2014/main" id="{5DDFFCF3-60CE-F270-125E-444A634327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" y="4693"/>
                <a:ext cx="719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Teléfono de emergencia</a:t>
                </a:r>
              </a:p>
            </p:txBody>
          </p:sp>
          <p:sp>
            <p:nvSpPr>
              <p:cNvPr id="2116" name="Rectangle 449">
                <a:extLst>
                  <a:ext uri="{FF2B5EF4-FFF2-40B4-BE49-F238E27FC236}">
                    <a16:creationId xmlns:a16="http://schemas.microsoft.com/office/drawing/2014/main" id="{91742D91-45B3-1623-3D49-F627027EFC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4715"/>
                <a:ext cx="86" cy="80"/>
              </a:xfrm>
              <a:prstGeom prst="rect">
                <a:avLst/>
              </a:prstGeom>
              <a:solidFill>
                <a:srgbClr val="FF390B"/>
              </a:solidFill>
              <a:ln w="31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s-MX" altLang="es-MX" sz="2400"/>
              </a:p>
            </p:txBody>
          </p:sp>
          <p:grpSp>
            <p:nvGrpSpPr>
              <p:cNvPr id="2117" name="Group 450">
                <a:extLst>
                  <a:ext uri="{FF2B5EF4-FFF2-40B4-BE49-F238E27FC236}">
                    <a16:creationId xmlns:a16="http://schemas.microsoft.com/office/drawing/2014/main" id="{B36EC7DB-1CD6-EF55-D11F-5B06563D88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311193">
                <a:off x="363" y="4717"/>
                <a:ext cx="32" cy="80"/>
                <a:chOff x="128" y="4946"/>
                <a:chExt cx="32" cy="80"/>
              </a:xfrm>
            </p:grpSpPr>
            <p:sp>
              <p:nvSpPr>
                <p:cNvPr id="2210" name="Freeform 451">
                  <a:extLst>
                    <a:ext uri="{FF2B5EF4-FFF2-40B4-BE49-F238E27FC236}">
                      <a16:creationId xmlns:a16="http://schemas.microsoft.com/office/drawing/2014/main" id="{A5AE933A-6C24-7F09-34BC-E727E4FF2C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" y="4946"/>
                  <a:ext cx="19" cy="80"/>
                </a:xfrm>
                <a:custGeom>
                  <a:avLst/>
                  <a:gdLst>
                    <a:gd name="T0" fmla="*/ 0 w 421"/>
                    <a:gd name="T1" fmla="*/ 0 h 1746"/>
                    <a:gd name="T2" fmla="*/ 0 w 421"/>
                    <a:gd name="T3" fmla="*/ 0 h 1746"/>
                    <a:gd name="T4" fmla="*/ 0 w 421"/>
                    <a:gd name="T5" fmla="*/ 0 h 1746"/>
                    <a:gd name="T6" fmla="*/ 0 w 421"/>
                    <a:gd name="T7" fmla="*/ 0 h 1746"/>
                    <a:gd name="T8" fmla="*/ 0 w 421"/>
                    <a:gd name="T9" fmla="*/ 0 h 1746"/>
                    <a:gd name="T10" fmla="*/ 0 w 421"/>
                    <a:gd name="T11" fmla="*/ 0 h 1746"/>
                    <a:gd name="T12" fmla="*/ 0 w 421"/>
                    <a:gd name="T13" fmla="*/ 0 h 1746"/>
                    <a:gd name="T14" fmla="*/ 0 w 421"/>
                    <a:gd name="T15" fmla="*/ 0 h 1746"/>
                    <a:gd name="T16" fmla="*/ 0 w 421"/>
                    <a:gd name="T17" fmla="*/ 0 h 1746"/>
                    <a:gd name="T18" fmla="*/ 0 w 421"/>
                    <a:gd name="T19" fmla="*/ 0 h 1746"/>
                    <a:gd name="T20" fmla="*/ 0 w 421"/>
                    <a:gd name="T21" fmla="*/ 0 h 1746"/>
                    <a:gd name="T22" fmla="*/ 0 w 421"/>
                    <a:gd name="T23" fmla="*/ 0 h 1746"/>
                    <a:gd name="T24" fmla="*/ 0 w 421"/>
                    <a:gd name="T25" fmla="*/ 0 h 1746"/>
                    <a:gd name="T26" fmla="*/ 0 w 421"/>
                    <a:gd name="T27" fmla="*/ 0 h 1746"/>
                    <a:gd name="T28" fmla="*/ 0 w 421"/>
                    <a:gd name="T29" fmla="*/ 0 h 1746"/>
                    <a:gd name="T30" fmla="*/ 0 w 421"/>
                    <a:gd name="T31" fmla="*/ 0 h 1746"/>
                    <a:gd name="T32" fmla="*/ 0 w 421"/>
                    <a:gd name="T33" fmla="*/ 0 h 1746"/>
                    <a:gd name="T34" fmla="*/ 0 w 421"/>
                    <a:gd name="T35" fmla="*/ 0 h 1746"/>
                    <a:gd name="T36" fmla="*/ 0 w 421"/>
                    <a:gd name="T37" fmla="*/ 0 h 1746"/>
                    <a:gd name="T38" fmla="*/ 0 w 421"/>
                    <a:gd name="T39" fmla="*/ 0 h 1746"/>
                    <a:gd name="T40" fmla="*/ 0 w 421"/>
                    <a:gd name="T41" fmla="*/ 0 h 1746"/>
                    <a:gd name="T42" fmla="*/ 0 w 421"/>
                    <a:gd name="T43" fmla="*/ 0 h 1746"/>
                    <a:gd name="T44" fmla="*/ 0 w 421"/>
                    <a:gd name="T45" fmla="*/ 0 h 1746"/>
                    <a:gd name="T46" fmla="*/ 0 w 421"/>
                    <a:gd name="T47" fmla="*/ 0 h 1746"/>
                    <a:gd name="T48" fmla="*/ 0 w 421"/>
                    <a:gd name="T49" fmla="*/ 0 h 1746"/>
                    <a:gd name="T50" fmla="*/ 0 w 421"/>
                    <a:gd name="T51" fmla="*/ 0 h 1746"/>
                    <a:gd name="T52" fmla="*/ 0 w 421"/>
                    <a:gd name="T53" fmla="*/ 0 h 1746"/>
                    <a:gd name="T54" fmla="*/ 0 w 421"/>
                    <a:gd name="T55" fmla="*/ 0 h 1746"/>
                    <a:gd name="T56" fmla="*/ 0 w 421"/>
                    <a:gd name="T57" fmla="*/ 0 h 1746"/>
                    <a:gd name="T58" fmla="*/ 0 w 421"/>
                    <a:gd name="T59" fmla="*/ 0 h 1746"/>
                    <a:gd name="T60" fmla="*/ 0 w 421"/>
                    <a:gd name="T61" fmla="*/ 0 h 1746"/>
                    <a:gd name="T62" fmla="*/ 0 w 421"/>
                    <a:gd name="T63" fmla="*/ 0 h 1746"/>
                    <a:gd name="T64" fmla="*/ 0 w 421"/>
                    <a:gd name="T65" fmla="*/ 0 h 1746"/>
                    <a:gd name="T66" fmla="*/ 0 w 421"/>
                    <a:gd name="T67" fmla="*/ 0 h 1746"/>
                    <a:gd name="T68" fmla="*/ 0 w 421"/>
                    <a:gd name="T69" fmla="*/ 0 h 1746"/>
                    <a:gd name="T70" fmla="*/ 0 w 421"/>
                    <a:gd name="T71" fmla="*/ 0 h 1746"/>
                    <a:gd name="T72" fmla="*/ 0 w 421"/>
                    <a:gd name="T73" fmla="*/ 0 h 1746"/>
                    <a:gd name="T74" fmla="*/ 0 w 421"/>
                    <a:gd name="T75" fmla="*/ 0 h 1746"/>
                    <a:gd name="T76" fmla="*/ 0 w 421"/>
                    <a:gd name="T77" fmla="*/ 0 h 1746"/>
                    <a:gd name="T78" fmla="*/ 0 w 421"/>
                    <a:gd name="T79" fmla="*/ 0 h 1746"/>
                    <a:gd name="T80" fmla="*/ 0 w 421"/>
                    <a:gd name="T81" fmla="*/ 0 h 1746"/>
                    <a:gd name="T82" fmla="*/ 0 w 421"/>
                    <a:gd name="T83" fmla="*/ 0 h 1746"/>
                    <a:gd name="T84" fmla="*/ 0 w 421"/>
                    <a:gd name="T85" fmla="*/ 0 h 1746"/>
                    <a:gd name="T86" fmla="*/ 0 w 421"/>
                    <a:gd name="T87" fmla="*/ 0 h 1746"/>
                    <a:gd name="T88" fmla="*/ 0 w 421"/>
                    <a:gd name="T89" fmla="*/ 0 h 174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0" t="0" r="r" b="b"/>
                  <a:pathLst>
                    <a:path w="421" h="1746">
                      <a:moveTo>
                        <a:pt x="421" y="480"/>
                      </a:moveTo>
                      <a:lnTo>
                        <a:pt x="411" y="484"/>
                      </a:lnTo>
                      <a:lnTo>
                        <a:pt x="402" y="488"/>
                      </a:lnTo>
                      <a:lnTo>
                        <a:pt x="393" y="493"/>
                      </a:lnTo>
                      <a:lnTo>
                        <a:pt x="388" y="498"/>
                      </a:lnTo>
                      <a:lnTo>
                        <a:pt x="383" y="503"/>
                      </a:lnTo>
                      <a:lnTo>
                        <a:pt x="377" y="509"/>
                      </a:lnTo>
                      <a:lnTo>
                        <a:pt x="368" y="520"/>
                      </a:lnTo>
                      <a:lnTo>
                        <a:pt x="360" y="530"/>
                      </a:lnTo>
                      <a:lnTo>
                        <a:pt x="353" y="542"/>
                      </a:lnTo>
                      <a:lnTo>
                        <a:pt x="346" y="553"/>
                      </a:lnTo>
                      <a:lnTo>
                        <a:pt x="341" y="563"/>
                      </a:lnTo>
                      <a:lnTo>
                        <a:pt x="335" y="577"/>
                      </a:lnTo>
                      <a:lnTo>
                        <a:pt x="331" y="587"/>
                      </a:lnTo>
                      <a:lnTo>
                        <a:pt x="326" y="601"/>
                      </a:lnTo>
                      <a:lnTo>
                        <a:pt x="319" y="622"/>
                      </a:lnTo>
                      <a:lnTo>
                        <a:pt x="313" y="644"/>
                      </a:lnTo>
                      <a:lnTo>
                        <a:pt x="306" y="676"/>
                      </a:lnTo>
                      <a:lnTo>
                        <a:pt x="299" y="706"/>
                      </a:lnTo>
                      <a:lnTo>
                        <a:pt x="295" y="733"/>
                      </a:lnTo>
                      <a:lnTo>
                        <a:pt x="292" y="763"/>
                      </a:lnTo>
                      <a:lnTo>
                        <a:pt x="289" y="789"/>
                      </a:lnTo>
                      <a:lnTo>
                        <a:pt x="288" y="813"/>
                      </a:lnTo>
                      <a:lnTo>
                        <a:pt x="286" y="839"/>
                      </a:lnTo>
                      <a:lnTo>
                        <a:pt x="286" y="865"/>
                      </a:lnTo>
                      <a:lnTo>
                        <a:pt x="286" y="904"/>
                      </a:lnTo>
                      <a:lnTo>
                        <a:pt x="287" y="927"/>
                      </a:lnTo>
                      <a:lnTo>
                        <a:pt x="289" y="953"/>
                      </a:lnTo>
                      <a:lnTo>
                        <a:pt x="291" y="978"/>
                      </a:lnTo>
                      <a:lnTo>
                        <a:pt x="293" y="995"/>
                      </a:lnTo>
                      <a:lnTo>
                        <a:pt x="295" y="1015"/>
                      </a:lnTo>
                      <a:lnTo>
                        <a:pt x="298" y="1036"/>
                      </a:lnTo>
                      <a:lnTo>
                        <a:pt x="302" y="1056"/>
                      </a:lnTo>
                      <a:lnTo>
                        <a:pt x="307" y="1074"/>
                      </a:lnTo>
                      <a:lnTo>
                        <a:pt x="310" y="1092"/>
                      </a:lnTo>
                      <a:lnTo>
                        <a:pt x="314" y="1110"/>
                      </a:lnTo>
                      <a:lnTo>
                        <a:pt x="319" y="1126"/>
                      </a:lnTo>
                      <a:lnTo>
                        <a:pt x="323" y="1141"/>
                      </a:lnTo>
                      <a:lnTo>
                        <a:pt x="329" y="1157"/>
                      </a:lnTo>
                      <a:lnTo>
                        <a:pt x="335" y="1170"/>
                      </a:lnTo>
                      <a:lnTo>
                        <a:pt x="342" y="1185"/>
                      </a:lnTo>
                      <a:lnTo>
                        <a:pt x="348" y="1198"/>
                      </a:lnTo>
                      <a:lnTo>
                        <a:pt x="356" y="1211"/>
                      </a:lnTo>
                      <a:lnTo>
                        <a:pt x="363" y="1222"/>
                      </a:lnTo>
                      <a:lnTo>
                        <a:pt x="370" y="1233"/>
                      </a:lnTo>
                      <a:lnTo>
                        <a:pt x="378" y="1241"/>
                      </a:lnTo>
                      <a:lnTo>
                        <a:pt x="386" y="1248"/>
                      </a:lnTo>
                      <a:lnTo>
                        <a:pt x="394" y="1256"/>
                      </a:lnTo>
                      <a:lnTo>
                        <a:pt x="403" y="1261"/>
                      </a:lnTo>
                      <a:lnTo>
                        <a:pt x="409" y="1263"/>
                      </a:lnTo>
                      <a:lnTo>
                        <a:pt x="419" y="1266"/>
                      </a:lnTo>
                      <a:lnTo>
                        <a:pt x="419" y="1746"/>
                      </a:lnTo>
                      <a:lnTo>
                        <a:pt x="411" y="1744"/>
                      </a:lnTo>
                      <a:lnTo>
                        <a:pt x="400" y="1744"/>
                      </a:lnTo>
                      <a:lnTo>
                        <a:pt x="387" y="1742"/>
                      </a:lnTo>
                      <a:lnTo>
                        <a:pt x="376" y="1740"/>
                      </a:lnTo>
                      <a:lnTo>
                        <a:pt x="364" y="1737"/>
                      </a:lnTo>
                      <a:lnTo>
                        <a:pt x="353" y="1734"/>
                      </a:lnTo>
                      <a:lnTo>
                        <a:pt x="342" y="1730"/>
                      </a:lnTo>
                      <a:lnTo>
                        <a:pt x="331" y="1726"/>
                      </a:lnTo>
                      <a:lnTo>
                        <a:pt x="319" y="1721"/>
                      </a:lnTo>
                      <a:lnTo>
                        <a:pt x="307" y="1713"/>
                      </a:lnTo>
                      <a:lnTo>
                        <a:pt x="296" y="1707"/>
                      </a:lnTo>
                      <a:lnTo>
                        <a:pt x="286" y="1700"/>
                      </a:lnTo>
                      <a:lnTo>
                        <a:pt x="275" y="1691"/>
                      </a:lnTo>
                      <a:lnTo>
                        <a:pt x="264" y="1683"/>
                      </a:lnTo>
                      <a:lnTo>
                        <a:pt x="256" y="1676"/>
                      </a:lnTo>
                      <a:lnTo>
                        <a:pt x="244" y="1666"/>
                      </a:lnTo>
                      <a:lnTo>
                        <a:pt x="235" y="1656"/>
                      </a:lnTo>
                      <a:lnTo>
                        <a:pt x="224" y="1645"/>
                      </a:lnTo>
                      <a:lnTo>
                        <a:pt x="215" y="1636"/>
                      </a:lnTo>
                      <a:lnTo>
                        <a:pt x="207" y="1625"/>
                      </a:lnTo>
                      <a:lnTo>
                        <a:pt x="198" y="1614"/>
                      </a:lnTo>
                      <a:lnTo>
                        <a:pt x="189" y="1602"/>
                      </a:lnTo>
                      <a:lnTo>
                        <a:pt x="181" y="1591"/>
                      </a:lnTo>
                      <a:lnTo>
                        <a:pt x="169" y="1574"/>
                      </a:lnTo>
                      <a:lnTo>
                        <a:pt x="150" y="1541"/>
                      </a:lnTo>
                      <a:lnTo>
                        <a:pt x="132" y="1508"/>
                      </a:lnTo>
                      <a:lnTo>
                        <a:pt x="115" y="1471"/>
                      </a:lnTo>
                      <a:lnTo>
                        <a:pt x="96" y="1428"/>
                      </a:lnTo>
                      <a:lnTo>
                        <a:pt x="83" y="1391"/>
                      </a:lnTo>
                      <a:lnTo>
                        <a:pt x="70" y="1355"/>
                      </a:lnTo>
                      <a:lnTo>
                        <a:pt x="60" y="1322"/>
                      </a:lnTo>
                      <a:lnTo>
                        <a:pt x="51" y="1291"/>
                      </a:lnTo>
                      <a:lnTo>
                        <a:pt x="43" y="1258"/>
                      </a:lnTo>
                      <a:lnTo>
                        <a:pt x="38" y="1232"/>
                      </a:lnTo>
                      <a:lnTo>
                        <a:pt x="33" y="1210"/>
                      </a:lnTo>
                      <a:lnTo>
                        <a:pt x="29" y="1190"/>
                      </a:lnTo>
                      <a:lnTo>
                        <a:pt x="25" y="1168"/>
                      </a:lnTo>
                      <a:lnTo>
                        <a:pt x="7" y="1018"/>
                      </a:lnTo>
                      <a:lnTo>
                        <a:pt x="3" y="981"/>
                      </a:lnTo>
                      <a:lnTo>
                        <a:pt x="2" y="948"/>
                      </a:lnTo>
                      <a:lnTo>
                        <a:pt x="1" y="908"/>
                      </a:lnTo>
                      <a:lnTo>
                        <a:pt x="0" y="865"/>
                      </a:lnTo>
                      <a:lnTo>
                        <a:pt x="1" y="820"/>
                      </a:lnTo>
                      <a:lnTo>
                        <a:pt x="2" y="783"/>
                      </a:lnTo>
                      <a:lnTo>
                        <a:pt x="4" y="748"/>
                      </a:lnTo>
                      <a:lnTo>
                        <a:pt x="8" y="715"/>
                      </a:lnTo>
                      <a:lnTo>
                        <a:pt x="11" y="677"/>
                      </a:lnTo>
                      <a:lnTo>
                        <a:pt x="16" y="637"/>
                      </a:lnTo>
                      <a:lnTo>
                        <a:pt x="22" y="594"/>
                      </a:lnTo>
                      <a:lnTo>
                        <a:pt x="28" y="557"/>
                      </a:lnTo>
                      <a:lnTo>
                        <a:pt x="36" y="523"/>
                      </a:lnTo>
                      <a:lnTo>
                        <a:pt x="43" y="486"/>
                      </a:lnTo>
                      <a:lnTo>
                        <a:pt x="52" y="450"/>
                      </a:lnTo>
                      <a:lnTo>
                        <a:pt x="64" y="409"/>
                      </a:lnTo>
                      <a:lnTo>
                        <a:pt x="73" y="378"/>
                      </a:lnTo>
                      <a:lnTo>
                        <a:pt x="85" y="349"/>
                      </a:lnTo>
                      <a:lnTo>
                        <a:pt x="97" y="313"/>
                      </a:lnTo>
                      <a:lnTo>
                        <a:pt x="110" y="283"/>
                      </a:lnTo>
                      <a:lnTo>
                        <a:pt x="122" y="258"/>
                      </a:lnTo>
                      <a:lnTo>
                        <a:pt x="133" y="237"/>
                      </a:lnTo>
                      <a:lnTo>
                        <a:pt x="144" y="216"/>
                      </a:lnTo>
                      <a:lnTo>
                        <a:pt x="152" y="201"/>
                      </a:lnTo>
                      <a:lnTo>
                        <a:pt x="162" y="185"/>
                      </a:lnTo>
                      <a:lnTo>
                        <a:pt x="172" y="169"/>
                      </a:lnTo>
                      <a:lnTo>
                        <a:pt x="183" y="153"/>
                      </a:lnTo>
                      <a:lnTo>
                        <a:pt x="194" y="137"/>
                      </a:lnTo>
                      <a:lnTo>
                        <a:pt x="207" y="120"/>
                      </a:lnTo>
                      <a:lnTo>
                        <a:pt x="217" y="108"/>
                      </a:lnTo>
                      <a:lnTo>
                        <a:pt x="231" y="93"/>
                      </a:lnTo>
                      <a:lnTo>
                        <a:pt x="244" y="80"/>
                      </a:lnTo>
                      <a:lnTo>
                        <a:pt x="258" y="67"/>
                      </a:lnTo>
                      <a:lnTo>
                        <a:pt x="271" y="57"/>
                      </a:lnTo>
                      <a:lnTo>
                        <a:pt x="286" y="45"/>
                      </a:lnTo>
                      <a:lnTo>
                        <a:pt x="300" y="36"/>
                      </a:lnTo>
                      <a:lnTo>
                        <a:pt x="317" y="25"/>
                      </a:lnTo>
                      <a:lnTo>
                        <a:pt x="327" y="21"/>
                      </a:lnTo>
                      <a:lnTo>
                        <a:pt x="343" y="14"/>
                      </a:lnTo>
                      <a:lnTo>
                        <a:pt x="356" y="10"/>
                      </a:lnTo>
                      <a:lnTo>
                        <a:pt x="366" y="7"/>
                      </a:lnTo>
                      <a:lnTo>
                        <a:pt x="378" y="4"/>
                      </a:lnTo>
                      <a:lnTo>
                        <a:pt x="387" y="3"/>
                      </a:lnTo>
                      <a:lnTo>
                        <a:pt x="397" y="2"/>
                      </a:lnTo>
                      <a:lnTo>
                        <a:pt x="410" y="0"/>
                      </a:lnTo>
                      <a:lnTo>
                        <a:pt x="421" y="0"/>
                      </a:lnTo>
                      <a:lnTo>
                        <a:pt x="421" y="48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grpSp>
              <p:nvGrpSpPr>
                <p:cNvPr id="2211" name="Group 452">
                  <a:extLst>
                    <a:ext uri="{FF2B5EF4-FFF2-40B4-BE49-F238E27FC236}">
                      <a16:creationId xmlns:a16="http://schemas.microsoft.com/office/drawing/2014/main" id="{745739CE-CCA9-0FCF-7E93-03355F50AF7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" y="4946"/>
                  <a:ext cx="9" cy="22"/>
                  <a:chOff x="148" y="4946"/>
                  <a:chExt cx="9" cy="22"/>
                </a:xfrm>
              </p:grpSpPr>
              <p:sp>
                <p:nvSpPr>
                  <p:cNvPr id="2215" name="AutoShape 453">
                    <a:extLst>
                      <a:ext uri="{FF2B5EF4-FFF2-40B4-BE49-F238E27FC236}">
                        <a16:creationId xmlns:a16="http://schemas.microsoft.com/office/drawing/2014/main" id="{A6FDED82-F61D-26F7-C978-3D712EC4675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1" y="4946"/>
                    <a:ext cx="6" cy="22"/>
                  </a:xfrm>
                  <a:prstGeom prst="roundRect">
                    <a:avLst>
                      <a:gd name="adj" fmla="val 16398"/>
                    </a:avLst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216" name="Rectangle 454">
                    <a:extLst>
                      <a:ext uri="{FF2B5EF4-FFF2-40B4-BE49-F238E27FC236}">
                        <a16:creationId xmlns:a16="http://schemas.microsoft.com/office/drawing/2014/main" id="{2619ED98-7C5B-09EF-5F21-AFF6223843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8" y="4946"/>
                    <a:ext cx="4" cy="22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  <p:grpSp>
              <p:nvGrpSpPr>
                <p:cNvPr id="2212" name="Group 455">
                  <a:extLst>
                    <a:ext uri="{FF2B5EF4-FFF2-40B4-BE49-F238E27FC236}">
                      <a16:creationId xmlns:a16="http://schemas.microsoft.com/office/drawing/2014/main" id="{A3A18321-BEB3-2CC4-7B01-40A614662A7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" y="5004"/>
                  <a:ext cx="12" cy="22"/>
                  <a:chOff x="148" y="5004"/>
                  <a:chExt cx="12" cy="22"/>
                </a:xfrm>
              </p:grpSpPr>
              <p:sp>
                <p:nvSpPr>
                  <p:cNvPr id="2213" name="AutoShape 456">
                    <a:extLst>
                      <a:ext uri="{FF2B5EF4-FFF2-40B4-BE49-F238E27FC236}">
                        <a16:creationId xmlns:a16="http://schemas.microsoft.com/office/drawing/2014/main" id="{9DFCE4D9-1EF8-AB52-96BA-27388F0C10C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4" y="5004"/>
                    <a:ext cx="6" cy="22"/>
                  </a:xfrm>
                  <a:prstGeom prst="roundRect">
                    <a:avLst>
                      <a:gd name="adj" fmla="val 16144"/>
                    </a:avLst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  <p:sp>
                <p:nvSpPr>
                  <p:cNvPr id="2214" name="Rectangle 457">
                    <a:extLst>
                      <a:ext uri="{FF2B5EF4-FFF2-40B4-BE49-F238E27FC236}">
                        <a16:creationId xmlns:a16="http://schemas.microsoft.com/office/drawing/2014/main" id="{FBDC53EC-210A-FB42-C0CE-B87D65ADA8F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8" y="5004"/>
                    <a:ext cx="8" cy="22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</p:grpSp>
          <p:sp>
            <p:nvSpPr>
              <p:cNvPr id="2118" name="Text Box 458">
                <a:extLst>
                  <a:ext uri="{FF2B5EF4-FFF2-40B4-BE49-F238E27FC236}">
                    <a16:creationId xmlns:a16="http://schemas.microsoft.com/office/drawing/2014/main" id="{43E490F1-B837-F14D-CA74-97E1D2A70C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7" y="4981"/>
                <a:ext cx="582" cy="1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Zona de seguridad</a:t>
                </a:r>
              </a:p>
            </p:txBody>
          </p:sp>
          <p:grpSp>
            <p:nvGrpSpPr>
              <p:cNvPr id="2119" name="Group 459">
                <a:extLst>
                  <a:ext uri="{FF2B5EF4-FFF2-40B4-BE49-F238E27FC236}">
                    <a16:creationId xmlns:a16="http://schemas.microsoft.com/office/drawing/2014/main" id="{291EA283-9C94-0A08-F67D-913149F816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00" y="5004"/>
                <a:ext cx="86" cy="79"/>
                <a:chOff x="1121" y="5350"/>
                <a:chExt cx="86" cy="79"/>
              </a:xfrm>
            </p:grpSpPr>
            <p:sp>
              <p:nvSpPr>
                <p:cNvPr id="2202" name="Rectangle 460">
                  <a:extLst>
                    <a:ext uri="{FF2B5EF4-FFF2-40B4-BE49-F238E27FC236}">
                      <a16:creationId xmlns:a16="http://schemas.microsoft.com/office/drawing/2014/main" id="{3645A954-9027-FABF-4979-25DAB6CA60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03" name="Rectangle 461">
                  <a:extLst>
                    <a:ext uri="{FF2B5EF4-FFF2-40B4-BE49-F238E27FC236}">
                      <a16:creationId xmlns:a16="http://schemas.microsoft.com/office/drawing/2014/main" id="{6201CE72-89CD-C554-000E-BAD027BA49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350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204" name="Group 462">
                  <a:extLst>
                    <a:ext uri="{FF2B5EF4-FFF2-40B4-BE49-F238E27FC236}">
                      <a16:creationId xmlns:a16="http://schemas.microsoft.com/office/drawing/2014/main" id="{5898FA8B-5B3A-B323-5D29-E9E739FAFAA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41" y="5356"/>
                  <a:ext cx="46" cy="14"/>
                  <a:chOff x="1140" y="5362"/>
                  <a:chExt cx="46" cy="14"/>
                </a:xfrm>
              </p:grpSpPr>
              <p:sp>
                <p:nvSpPr>
                  <p:cNvPr id="2208" name="Freeform 463">
                    <a:extLst>
                      <a:ext uri="{FF2B5EF4-FFF2-40B4-BE49-F238E27FC236}">
                        <a16:creationId xmlns:a16="http://schemas.microsoft.com/office/drawing/2014/main" id="{D04FE022-FE7F-9D1B-CFF3-2F0FCB970A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40" y="5362"/>
                    <a:ext cx="23" cy="14"/>
                  </a:xfrm>
                  <a:custGeom>
                    <a:avLst/>
                    <a:gdLst>
                      <a:gd name="T0" fmla="*/ 5 w 28"/>
                      <a:gd name="T1" fmla="*/ 2 h 18"/>
                      <a:gd name="T2" fmla="*/ 5 w 28"/>
                      <a:gd name="T3" fmla="*/ 0 h 18"/>
                      <a:gd name="T4" fmla="*/ 0 w 28"/>
                      <a:gd name="T5" fmla="*/ 2 h 18"/>
                      <a:gd name="T6" fmla="*/ 2 w 28"/>
                      <a:gd name="T7" fmla="*/ 2 h 18"/>
                      <a:gd name="T8" fmla="*/ 5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28" y="2"/>
                        </a:moveTo>
                        <a:lnTo>
                          <a:pt x="27" y="0"/>
                        </a:lnTo>
                        <a:lnTo>
                          <a:pt x="0" y="16"/>
                        </a:lnTo>
                        <a:lnTo>
                          <a:pt x="2" y="18"/>
                        </a:lnTo>
                        <a:lnTo>
                          <a:pt x="28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09" name="Freeform 464">
                    <a:extLst>
                      <a:ext uri="{FF2B5EF4-FFF2-40B4-BE49-F238E27FC236}">
                        <a16:creationId xmlns:a16="http://schemas.microsoft.com/office/drawing/2014/main" id="{7AF328B3-E69D-C12D-2ABA-ADE9664A6F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3" y="5362"/>
                    <a:ext cx="23" cy="14"/>
                  </a:xfrm>
                  <a:custGeom>
                    <a:avLst/>
                    <a:gdLst>
                      <a:gd name="T0" fmla="*/ 0 w 28"/>
                      <a:gd name="T1" fmla="*/ 2 h 18"/>
                      <a:gd name="T2" fmla="*/ 1 w 28"/>
                      <a:gd name="T3" fmla="*/ 0 h 18"/>
                      <a:gd name="T4" fmla="*/ 5 w 28"/>
                      <a:gd name="T5" fmla="*/ 2 h 18"/>
                      <a:gd name="T6" fmla="*/ 5 w 28"/>
                      <a:gd name="T7" fmla="*/ 2 h 18"/>
                      <a:gd name="T8" fmla="*/ 0 w 28"/>
                      <a:gd name="T9" fmla="*/ 2 h 1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8" h="18">
                        <a:moveTo>
                          <a:pt x="0" y="2"/>
                        </a:moveTo>
                        <a:lnTo>
                          <a:pt x="1" y="0"/>
                        </a:lnTo>
                        <a:lnTo>
                          <a:pt x="28" y="16"/>
                        </a:lnTo>
                        <a:lnTo>
                          <a:pt x="26" y="18"/>
                        </a:lnTo>
                        <a:lnTo>
                          <a:pt x="0" y="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mpd="sng">
                    <a:solidFill>
                      <a:srgbClr val="FFFFFF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  <p:grpSp>
              <p:nvGrpSpPr>
                <p:cNvPr id="2205" name="Group 465">
                  <a:extLst>
                    <a:ext uri="{FF2B5EF4-FFF2-40B4-BE49-F238E27FC236}">
                      <a16:creationId xmlns:a16="http://schemas.microsoft.com/office/drawing/2014/main" id="{457BE85F-C26E-D9A5-0F20-8AE21B38B9E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5" y="5376"/>
                  <a:ext cx="18" cy="48"/>
                  <a:chOff x="933" y="5478"/>
                  <a:chExt cx="18" cy="48"/>
                </a:xfrm>
              </p:grpSpPr>
              <p:sp>
                <p:nvSpPr>
                  <p:cNvPr id="2206" name="Freeform 466">
                    <a:extLst>
                      <a:ext uri="{FF2B5EF4-FFF2-40B4-BE49-F238E27FC236}">
                        <a16:creationId xmlns:a16="http://schemas.microsoft.com/office/drawing/2014/main" id="{598FFE23-4396-8818-D72F-BE23A7D926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" y="5487"/>
                    <a:ext cx="18" cy="39"/>
                  </a:xfrm>
                  <a:custGeom>
                    <a:avLst/>
                    <a:gdLst>
                      <a:gd name="T0" fmla="*/ 0 w 645"/>
                      <a:gd name="T1" fmla="*/ 0 h 1398"/>
                      <a:gd name="T2" fmla="*/ 0 w 645"/>
                      <a:gd name="T3" fmla="*/ 0 h 1398"/>
                      <a:gd name="T4" fmla="*/ 0 w 645"/>
                      <a:gd name="T5" fmla="*/ 0 h 1398"/>
                      <a:gd name="T6" fmla="*/ 0 w 645"/>
                      <a:gd name="T7" fmla="*/ 0 h 1398"/>
                      <a:gd name="T8" fmla="*/ 0 w 645"/>
                      <a:gd name="T9" fmla="*/ 0 h 1398"/>
                      <a:gd name="T10" fmla="*/ 0 w 645"/>
                      <a:gd name="T11" fmla="*/ 0 h 1398"/>
                      <a:gd name="T12" fmla="*/ 0 w 645"/>
                      <a:gd name="T13" fmla="*/ 0 h 1398"/>
                      <a:gd name="T14" fmla="*/ 0 w 645"/>
                      <a:gd name="T15" fmla="*/ 0 h 1398"/>
                      <a:gd name="T16" fmla="*/ 0 w 645"/>
                      <a:gd name="T17" fmla="*/ 0 h 1398"/>
                      <a:gd name="T18" fmla="*/ 0 w 645"/>
                      <a:gd name="T19" fmla="*/ 0 h 1398"/>
                      <a:gd name="T20" fmla="*/ 0 w 645"/>
                      <a:gd name="T21" fmla="*/ 0 h 1398"/>
                      <a:gd name="T22" fmla="*/ 0 w 645"/>
                      <a:gd name="T23" fmla="*/ 0 h 1398"/>
                      <a:gd name="T24" fmla="*/ 0 w 645"/>
                      <a:gd name="T25" fmla="*/ 0 h 1398"/>
                      <a:gd name="T26" fmla="*/ 0 w 645"/>
                      <a:gd name="T27" fmla="*/ 0 h 1398"/>
                      <a:gd name="T28" fmla="*/ 0 w 645"/>
                      <a:gd name="T29" fmla="*/ 0 h 1398"/>
                      <a:gd name="T30" fmla="*/ 0 w 645"/>
                      <a:gd name="T31" fmla="*/ 0 h 1398"/>
                      <a:gd name="T32" fmla="*/ 0 w 645"/>
                      <a:gd name="T33" fmla="*/ 0 h 1398"/>
                      <a:gd name="T34" fmla="*/ 0 w 645"/>
                      <a:gd name="T35" fmla="*/ 0 h 1398"/>
                      <a:gd name="T36" fmla="*/ 0 w 645"/>
                      <a:gd name="T37" fmla="*/ 0 h 1398"/>
                      <a:gd name="T38" fmla="*/ 0 w 645"/>
                      <a:gd name="T39" fmla="*/ 0 h 1398"/>
                      <a:gd name="T40" fmla="*/ 0 w 645"/>
                      <a:gd name="T41" fmla="*/ 0 h 1398"/>
                      <a:gd name="T42" fmla="*/ 0 w 645"/>
                      <a:gd name="T43" fmla="*/ 0 h 1398"/>
                      <a:gd name="T44" fmla="*/ 0 w 645"/>
                      <a:gd name="T45" fmla="*/ 0 h 1398"/>
                      <a:gd name="T46" fmla="*/ 0 w 645"/>
                      <a:gd name="T47" fmla="*/ 0 h 1398"/>
                      <a:gd name="T48" fmla="*/ 0 w 645"/>
                      <a:gd name="T49" fmla="*/ 0 h 1398"/>
                      <a:gd name="T50" fmla="*/ 0 w 645"/>
                      <a:gd name="T51" fmla="*/ 0 h 1398"/>
                      <a:gd name="T52" fmla="*/ 0 w 645"/>
                      <a:gd name="T53" fmla="*/ 0 h 1398"/>
                      <a:gd name="T54" fmla="*/ 0 w 645"/>
                      <a:gd name="T55" fmla="*/ 0 h 1398"/>
                      <a:gd name="T56" fmla="*/ 0 w 645"/>
                      <a:gd name="T57" fmla="*/ 0 h 1398"/>
                      <a:gd name="T58" fmla="*/ 0 w 645"/>
                      <a:gd name="T59" fmla="*/ 0 h 1398"/>
                      <a:gd name="T60" fmla="*/ 0 w 645"/>
                      <a:gd name="T61" fmla="*/ 0 h 1398"/>
                      <a:gd name="T62" fmla="*/ 0 w 645"/>
                      <a:gd name="T63" fmla="*/ 0 h 1398"/>
                      <a:gd name="T64" fmla="*/ 0 w 645"/>
                      <a:gd name="T65" fmla="*/ 0 h 1398"/>
                      <a:gd name="T66" fmla="*/ 0 w 645"/>
                      <a:gd name="T67" fmla="*/ 0 h 1398"/>
                      <a:gd name="T68" fmla="*/ 0 w 645"/>
                      <a:gd name="T69" fmla="*/ 0 h 1398"/>
                      <a:gd name="T70" fmla="*/ 0 w 645"/>
                      <a:gd name="T71" fmla="*/ 0 h 1398"/>
                      <a:gd name="T72" fmla="*/ 0 w 645"/>
                      <a:gd name="T73" fmla="*/ 0 h 1398"/>
                      <a:gd name="T74" fmla="*/ 0 w 645"/>
                      <a:gd name="T75" fmla="*/ 0 h 1398"/>
                      <a:gd name="T76" fmla="*/ 0 w 645"/>
                      <a:gd name="T77" fmla="*/ 0 h 1398"/>
                      <a:gd name="T78" fmla="*/ 0 w 645"/>
                      <a:gd name="T79" fmla="*/ 0 h 1398"/>
                      <a:gd name="T80" fmla="*/ 0 w 645"/>
                      <a:gd name="T81" fmla="*/ 0 h 1398"/>
                      <a:gd name="T82" fmla="*/ 0 w 645"/>
                      <a:gd name="T83" fmla="*/ 0 h 1398"/>
                      <a:gd name="T84" fmla="*/ 0 w 645"/>
                      <a:gd name="T85" fmla="*/ 0 h 1398"/>
                      <a:gd name="T86" fmla="*/ 0 w 645"/>
                      <a:gd name="T87" fmla="*/ 0 h 1398"/>
                      <a:gd name="T88" fmla="*/ 0 w 645"/>
                      <a:gd name="T89" fmla="*/ 0 h 1398"/>
                      <a:gd name="T90" fmla="*/ 0 w 645"/>
                      <a:gd name="T91" fmla="*/ 0 h 1398"/>
                      <a:gd name="T92" fmla="*/ 0 w 645"/>
                      <a:gd name="T93" fmla="*/ 0 h 1398"/>
                      <a:gd name="T94" fmla="*/ 0 w 645"/>
                      <a:gd name="T95" fmla="*/ 0 h 1398"/>
                      <a:gd name="T96" fmla="*/ 0 w 645"/>
                      <a:gd name="T97" fmla="*/ 0 h 1398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45" h="1398">
                        <a:moveTo>
                          <a:pt x="154" y="0"/>
                        </a:moveTo>
                        <a:lnTo>
                          <a:pt x="494" y="1"/>
                        </a:lnTo>
                        <a:lnTo>
                          <a:pt x="503" y="1"/>
                        </a:lnTo>
                        <a:lnTo>
                          <a:pt x="512" y="2"/>
                        </a:lnTo>
                        <a:lnTo>
                          <a:pt x="521" y="3"/>
                        </a:lnTo>
                        <a:lnTo>
                          <a:pt x="529" y="5"/>
                        </a:lnTo>
                        <a:lnTo>
                          <a:pt x="537" y="7"/>
                        </a:lnTo>
                        <a:lnTo>
                          <a:pt x="547" y="9"/>
                        </a:lnTo>
                        <a:lnTo>
                          <a:pt x="556" y="12"/>
                        </a:lnTo>
                        <a:lnTo>
                          <a:pt x="564" y="15"/>
                        </a:lnTo>
                        <a:lnTo>
                          <a:pt x="571" y="19"/>
                        </a:lnTo>
                        <a:lnTo>
                          <a:pt x="578" y="23"/>
                        </a:lnTo>
                        <a:lnTo>
                          <a:pt x="588" y="29"/>
                        </a:lnTo>
                        <a:lnTo>
                          <a:pt x="596" y="35"/>
                        </a:lnTo>
                        <a:lnTo>
                          <a:pt x="606" y="43"/>
                        </a:lnTo>
                        <a:lnTo>
                          <a:pt x="615" y="51"/>
                        </a:lnTo>
                        <a:lnTo>
                          <a:pt x="622" y="59"/>
                        </a:lnTo>
                        <a:lnTo>
                          <a:pt x="628" y="67"/>
                        </a:lnTo>
                        <a:lnTo>
                          <a:pt x="636" y="78"/>
                        </a:lnTo>
                        <a:lnTo>
                          <a:pt x="639" y="86"/>
                        </a:lnTo>
                        <a:lnTo>
                          <a:pt x="644" y="98"/>
                        </a:lnTo>
                        <a:lnTo>
                          <a:pt x="645" y="108"/>
                        </a:lnTo>
                        <a:lnTo>
                          <a:pt x="645" y="117"/>
                        </a:lnTo>
                        <a:lnTo>
                          <a:pt x="644" y="636"/>
                        </a:lnTo>
                        <a:lnTo>
                          <a:pt x="643" y="642"/>
                        </a:lnTo>
                        <a:lnTo>
                          <a:pt x="640" y="647"/>
                        </a:lnTo>
                        <a:lnTo>
                          <a:pt x="638" y="654"/>
                        </a:lnTo>
                        <a:lnTo>
                          <a:pt x="636" y="659"/>
                        </a:lnTo>
                        <a:lnTo>
                          <a:pt x="629" y="666"/>
                        </a:lnTo>
                        <a:lnTo>
                          <a:pt x="624" y="673"/>
                        </a:lnTo>
                        <a:lnTo>
                          <a:pt x="617" y="678"/>
                        </a:lnTo>
                        <a:lnTo>
                          <a:pt x="608" y="683"/>
                        </a:lnTo>
                        <a:lnTo>
                          <a:pt x="602" y="685"/>
                        </a:lnTo>
                        <a:lnTo>
                          <a:pt x="594" y="686"/>
                        </a:lnTo>
                        <a:lnTo>
                          <a:pt x="586" y="686"/>
                        </a:lnTo>
                        <a:lnTo>
                          <a:pt x="578" y="686"/>
                        </a:lnTo>
                        <a:lnTo>
                          <a:pt x="570" y="685"/>
                        </a:lnTo>
                        <a:lnTo>
                          <a:pt x="563" y="682"/>
                        </a:lnTo>
                        <a:lnTo>
                          <a:pt x="557" y="680"/>
                        </a:lnTo>
                        <a:lnTo>
                          <a:pt x="552" y="675"/>
                        </a:lnTo>
                        <a:lnTo>
                          <a:pt x="547" y="671"/>
                        </a:lnTo>
                        <a:lnTo>
                          <a:pt x="541" y="665"/>
                        </a:lnTo>
                        <a:lnTo>
                          <a:pt x="538" y="659"/>
                        </a:lnTo>
                        <a:lnTo>
                          <a:pt x="534" y="655"/>
                        </a:lnTo>
                        <a:lnTo>
                          <a:pt x="534" y="650"/>
                        </a:lnTo>
                        <a:lnTo>
                          <a:pt x="532" y="645"/>
                        </a:lnTo>
                        <a:lnTo>
                          <a:pt x="530" y="641"/>
                        </a:lnTo>
                        <a:lnTo>
                          <a:pt x="529" y="634"/>
                        </a:lnTo>
                        <a:lnTo>
                          <a:pt x="530" y="237"/>
                        </a:lnTo>
                        <a:lnTo>
                          <a:pt x="493" y="237"/>
                        </a:lnTo>
                        <a:lnTo>
                          <a:pt x="493" y="1320"/>
                        </a:lnTo>
                        <a:lnTo>
                          <a:pt x="493" y="1330"/>
                        </a:lnTo>
                        <a:lnTo>
                          <a:pt x="490" y="1342"/>
                        </a:lnTo>
                        <a:lnTo>
                          <a:pt x="486" y="1353"/>
                        </a:lnTo>
                        <a:lnTo>
                          <a:pt x="481" y="1364"/>
                        </a:lnTo>
                        <a:lnTo>
                          <a:pt x="473" y="1372"/>
                        </a:lnTo>
                        <a:lnTo>
                          <a:pt x="467" y="1380"/>
                        </a:lnTo>
                        <a:lnTo>
                          <a:pt x="460" y="1385"/>
                        </a:lnTo>
                        <a:lnTo>
                          <a:pt x="450" y="1392"/>
                        </a:lnTo>
                        <a:lnTo>
                          <a:pt x="441" y="1394"/>
                        </a:lnTo>
                        <a:lnTo>
                          <a:pt x="433" y="1396"/>
                        </a:lnTo>
                        <a:lnTo>
                          <a:pt x="426" y="1397"/>
                        </a:lnTo>
                        <a:lnTo>
                          <a:pt x="419" y="1398"/>
                        </a:lnTo>
                        <a:lnTo>
                          <a:pt x="411" y="1398"/>
                        </a:lnTo>
                        <a:lnTo>
                          <a:pt x="401" y="1397"/>
                        </a:lnTo>
                        <a:lnTo>
                          <a:pt x="390" y="1394"/>
                        </a:lnTo>
                        <a:lnTo>
                          <a:pt x="381" y="1389"/>
                        </a:lnTo>
                        <a:lnTo>
                          <a:pt x="373" y="1385"/>
                        </a:lnTo>
                        <a:lnTo>
                          <a:pt x="367" y="1378"/>
                        </a:lnTo>
                        <a:lnTo>
                          <a:pt x="360" y="1374"/>
                        </a:lnTo>
                        <a:lnTo>
                          <a:pt x="354" y="1365"/>
                        </a:lnTo>
                        <a:lnTo>
                          <a:pt x="349" y="1357"/>
                        </a:lnTo>
                        <a:lnTo>
                          <a:pt x="346" y="1352"/>
                        </a:lnTo>
                        <a:lnTo>
                          <a:pt x="344" y="1344"/>
                        </a:lnTo>
                        <a:lnTo>
                          <a:pt x="341" y="1337"/>
                        </a:lnTo>
                        <a:lnTo>
                          <a:pt x="340" y="1329"/>
                        </a:lnTo>
                        <a:lnTo>
                          <a:pt x="340" y="670"/>
                        </a:lnTo>
                        <a:lnTo>
                          <a:pt x="303" y="670"/>
                        </a:lnTo>
                        <a:lnTo>
                          <a:pt x="302" y="1325"/>
                        </a:lnTo>
                        <a:lnTo>
                          <a:pt x="301" y="1335"/>
                        </a:lnTo>
                        <a:lnTo>
                          <a:pt x="299" y="1343"/>
                        </a:lnTo>
                        <a:lnTo>
                          <a:pt x="294" y="1354"/>
                        </a:lnTo>
                        <a:lnTo>
                          <a:pt x="290" y="1363"/>
                        </a:lnTo>
                        <a:lnTo>
                          <a:pt x="283" y="1373"/>
                        </a:lnTo>
                        <a:lnTo>
                          <a:pt x="275" y="1381"/>
                        </a:lnTo>
                        <a:lnTo>
                          <a:pt x="265" y="1388"/>
                        </a:lnTo>
                        <a:lnTo>
                          <a:pt x="255" y="1393"/>
                        </a:lnTo>
                        <a:lnTo>
                          <a:pt x="243" y="1397"/>
                        </a:lnTo>
                        <a:lnTo>
                          <a:pt x="232" y="1398"/>
                        </a:lnTo>
                        <a:lnTo>
                          <a:pt x="221" y="1398"/>
                        </a:lnTo>
                        <a:lnTo>
                          <a:pt x="212" y="1397"/>
                        </a:lnTo>
                        <a:lnTo>
                          <a:pt x="204" y="1395"/>
                        </a:lnTo>
                        <a:lnTo>
                          <a:pt x="196" y="1392"/>
                        </a:lnTo>
                        <a:lnTo>
                          <a:pt x="188" y="1388"/>
                        </a:lnTo>
                        <a:lnTo>
                          <a:pt x="179" y="1382"/>
                        </a:lnTo>
                        <a:lnTo>
                          <a:pt x="171" y="1374"/>
                        </a:lnTo>
                        <a:lnTo>
                          <a:pt x="167" y="1368"/>
                        </a:lnTo>
                        <a:lnTo>
                          <a:pt x="161" y="1361"/>
                        </a:lnTo>
                        <a:lnTo>
                          <a:pt x="156" y="1353"/>
                        </a:lnTo>
                        <a:lnTo>
                          <a:pt x="155" y="1345"/>
                        </a:lnTo>
                        <a:lnTo>
                          <a:pt x="153" y="1339"/>
                        </a:lnTo>
                        <a:lnTo>
                          <a:pt x="150" y="1326"/>
                        </a:lnTo>
                        <a:lnTo>
                          <a:pt x="151" y="237"/>
                        </a:lnTo>
                        <a:lnTo>
                          <a:pt x="114" y="237"/>
                        </a:lnTo>
                        <a:lnTo>
                          <a:pt x="114" y="634"/>
                        </a:lnTo>
                        <a:lnTo>
                          <a:pt x="112" y="641"/>
                        </a:lnTo>
                        <a:lnTo>
                          <a:pt x="110" y="649"/>
                        </a:lnTo>
                        <a:lnTo>
                          <a:pt x="107" y="655"/>
                        </a:lnTo>
                        <a:lnTo>
                          <a:pt x="103" y="662"/>
                        </a:lnTo>
                        <a:lnTo>
                          <a:pt x="102" y="665"/>
                        </a:lnTo>
                        <a:lnTo>
                          <a:pt x="98" y="669"/>
                        </a:lnTo>
                        <a:lnTo>
                          <a:pt x="93" y="673"/>
                        </a:lnTo>
                        <a:lnTo>
                          <a:pt x="89" y="676"/>
                        </a:lnTo>
                        <a:lnTo>
                          <a:pt x="84" y="681"/>
                        </a:lnTo>
                        <a:lnTo>
                          <a:pt x="80" y="682"/>
                        </a:lnTo>
                        <a:lnTo>
                          <a:pt x="74" y="685"/>
                        </a:lnTo>
                        <a:lnTo>
                          <a:pt x="69" y="686"/>
                        </a:lnTo>
                        <a:lnTo>
                          <a:pt x="65" y="686"/>
                        </a:lnTo>
                        <a:lnTo>
                          <a:pt x="61" y="686"/>
                        </a:lnTo>
                        <a:lnTo>
                          <a:pt x="50" y="686"/>
                        </a:lnTo>
                        <a:lnTo>
                          <a:pt x="46" y="686"/>
                        </a:lnTo>
                        <a:lnTo>
                          <a:pt x="41" y="685"/>
                        </a:lnTo>
                        <a:lnTo>
                          <a:pt x="34" y="683"/>
                        </a:lnTo>
                        <a:lnTo>
                          <a:pt x="31" y="681"/>
                        </a:lnTo>
                        <a:lnTo>
                          <a:pt x="26" y="678"/>
                        </a:lnTo>
                        <a:lnTo>
                          <a:pt x="21" y="675"/>
                        </a:lnTo>
                        <a:lnTo>
                          <a:pt x="18" y="672"/>
                        </a:lnTo>
                        <a:lnTo>
                          <a:pt x="14" y="666"/>
                        </a:lnTo>
                        <a:lnTo>
                          <a:pt x="10" y="662"/>
                        </a:lnTo>
                        <a:lnTo>
                          <a:pt x="7" y="657"/>
                        </a:lnTo>
                        <a:lnTo>
                          <a:pt x="6" y="654"/>
                        </a:lnTo>
                        <a:lnTo>
                          <a:pt x="2" y="647"/>
                        </a:lnTo>
                        <a:lnTo>
                          <a:pt x="1" y="642"/>
                        </a:lnTo>
                        <a:lnTo>
                          <a:pt x="0" y="636"/>
                        </a:lnTo>
                        <a:lnTo>
                          <a:pt x="0" y="114"/>
                        </a:lnTo>
                        <a:lnTo>
                          <a:pt x="1" y="97"/>
                        </a:lnTo>
                        <a:lnTo>
                          <a:pt x="6" y="83"/>
                        </a:lnTo>
                        <a:lnTo>
                          <a:pt x="14" y="70"/>
                        </a:lnTo>
                        <a:lnTo>
                          <a:pt x="21" y="60"/>
                        </a:lnTo>
                        <a:lnTo>
                          <a:pt x="30" y="52"/>
                        </a:lnTo>
                        <a:lnTo>
                          <a:pt x="38" y="43"/>
                        </a:lnTo>
                        <a:lnTo>
                          <a:pt x="52" y="32"/>
                        </a:lnTo>
                        <a:lnTo>
                          <a:pt x="67" y="23"/>
                        </a:lnTo>
                        <a:lnTo>
                          <a:pt x="79" y="17"/>
                        </a:lnTo>
                        <a:lnTo>
                          <a:pt x="89" y="13"/>
                        </a:lnTo>
                        <a:lnTo>
                          <a:pt x="107" y="7"/>
                        </a:lnTo>
                        <a:lnTo>
                          <a:pt x="123" y="4"/>
                        </a:lnTo>
                        <a:lnTo>
                          <a:pt x="138" y="2"/>
                        </a:lnTo>
                        <a:lnTo>
                          <a:pt x="15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207" name="Oval 467">
                    <a:extLst>
                      <a:ext uri="{FF2B5EF4-FFF2-40B4-BE49-F238E27FC236}">
                        <a16:creationId xmlns:a16="http://schemas.microsoft.com/office/drawing/2014/main" id="{1F942F77-A2CD-729B-CD74-8C85DBF347E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38" y="5478"/>
                    <a:ext cx="7" cy="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s-MX" altLang="es-MX" sz="2400"/>
                  </a:p>
                </p:txBody>
              </p:sp>
            </p:grpSp>
          </p:grpSp>
          <p:sp>
            <p:nvSpPr>
              <p:cNvPr id="2120" name="AutoShape 468">
                <a:extLst>
                  <a:ext uri="{FF2B5EF4-FFF2-40B4-BE49-F238E27FC236}">
                    <a16:creationId xmlns:a16="http://schemas.microsoft.com/office/drawing/2014/main" id="{63A40191-6488-E5F8-1AD1-384BAE70C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4272"/>
                <a:ext cx="1680" cy="96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1000" b="1">
                    <a:latin typeface="Arial" panose="020B0604020202020204" pitchFamily="34" charset="0"/>
                  </a:rPr>
                  <a:t>S I M B O L O G Í A</a:t>
                </a:r>
              </a:p>
            </p:txBody>
          </p:sp>
          <p:sp>
            <p:nvSpPr>
              <p:cNvPr id="2121" name="AutoShape 469">
                <a:extLst>
                  <a:ext uri="{FF2B5EF4-FFF2-40B4-BE49-F238E27FC236}">
                    <a16:creationId xmlns:a16="http://schemas.microsoft.com/office/drawing/2014/main" id="{DA624734-4B2E-6D20-37DC-AFEAB84B8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5264"/>
                <a:ext cx="1680" cy="96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s-ES_tradnl" altLang="es-MX" sz="1000" b="1">
                  <a:latin typeface="Arial" panose="020B0604020202020204" pitchFamily="34" charset="0"/>
                </a:endParaRPr>
              </a:p>
            </p:txBody>
          </p:sp>
          <p:grpSp>
            <p:nvGrpSpPr>
              <p:cNvPr id="2122" name="Group 470">
                <a:extLst>
                  <a:ext uri="{FF2B5EF4-FFF2-40B4-BE49-F238E27FC236}">
                    <a16:creationId xmlns:a16="http://schemas.microsoft.com/office/drawing/2014/main" id="{340B0DF6-33AE-8F85-27F2-1B23D6D89F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5251"/>
                <a:ext cx="674" cy="124"/>
                <a:chOff x="1400" y="5520"/>
                <a:chExt cx="674" cy="125"/>
              </a:xfrm>
            </p:grpSpPr>
            <p:sp>
              <p:nvSpPr>
                <p:cNvPr id="2200" name="Rectangle 471" descr="20%">
                  <a:extLst>
                    <a:ext uri="{FF2B5EF4-FFF2-40B4-BE49-F238E27FC236}">
                      <a16:creationId xmlns:a16="http://schemas.microsoft.com/office/drawing/2014/main" id="{CE6B7644-B401-08AE-AFAA-6D1351C0D0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00" y="5543"/>
                  <a:ext cx="88" cy="79"/>
                </a:xfrm>
                <a:prstGeom prst="rect">
                  <a:avLst/>
                </a:prstGeom>
                <a:blipFill dpi="0" rotWithShape="0">
                  <a:blip r:embed="rId9"/>
                  <a:srcRect/>
                  <a:tile tx="0" ty="0" sx="100000" sy="100000" flip="none" algn="tl"/>
                </a:blip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201" name="Text Box 472">
                  <a:extLst>
                    <a:ext uri="{FF2B5EF4-FFF2-40B4-BE49-F238E27FC236}">
                      <a16:creationId xmlns:a16="http://schemas.microsoft.com/office/drawing/2014/main" id="{8A91BD8A-5BA0-7FC8-7BAA-7B60A71172C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479" y="5520"/>
                  <a:ext cx="595" cy="1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s-ES_tradnl" altLang="es-MX" sz="700">
                      <a:latin typeface="Arial" panose="020B0604020202020204" pitchFamily="34" charset="0"/>
                    </a:rPr>
                    <a:t>Zona de alto riesgo</a:t>
                  </a:r>
                </a:p>
              </p:txBody>
            </p:sp>
          </p:grpSp>
          <p:sp>
            <p:nvSpPr>
              <p:cNvPr id="2123" name="Text Box 473">
                <a:extLst>
                  <a:ext uri="{FF2B5EF4-FFF2-40B4-BE49-F238E27FC236}">
                    <a16:creationId xmlns:a16="http://schemas.microsoft.com/office/drawing/2014/main" id="{3D1068B7-3759-8253-73F9-8584E83321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5251"/>
                <a:ext cx="346" cy="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700">
                    <a:latin typeface="Arial" panose="020B0604020202020204" pitchFamily="34" charset="0"/>
                  </a:rPr>
                  <a:t>Inmueble</a:t>
                </a:r>
              </a:p>
            </p:txBody>
          </p:sp>
          <p:grpSp>
            <p:nvGrpSpPr>
              <p:cNvPr id="2124" name="Group 474">
                <a:extLst>
                  <a:ext uri="{FF2B5EF4-FFF2-40B4-BE49-F238E27FC236}">
                    <a16:creationId xmlns:a16="http://schemas.microsoft.com/office/drawing/2014/main" id="{DD2B6417-5135-AAA2-924C-A4C3BD4CC8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8" y="5275"/>
                <a:ext cx="88" cy="78"/>
                <a:chOff x="2302" y="5558"/>
                <a:chExt cx="88" cy="79"/>
              </a:xfrm>
            </p:grpSpPr>
            <p:sp>
              <p:nvSpPr>
                <p:cNvPr id="2177" name="Rectangle 475">
                  <a:extLst>
                    <a:ext uri="{FF2B5EF4-FFF2-40B4-BE49-F238E27FC236}">
                      <a16:creationId xmlns:a16="http://schemas.microsoft.com/office/drawing/2014/main" id="{A4D5A233-DF0D-057A-829B-AAD965E54E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02" y="5558"/>
                  <a:ext cx="88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178" name="Group 476">
                  <a:extLst>
                    <a:ext uri="{FF2B5EF4-FFF2-40B4-BE49-F238E27FC236}">
                      <a16:creationId xmlns:a16="http://schemas.microsoft.com/office/drawing/2014/main" id="{94A2F674-B0D3-CD06-0495-F4BA307CB4B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332" y="5564"/>
                  <a:ext cx="28" cy="68"/>
                  <a:chOff x="2324" y="5568"/>
                  <a:chExt cx="28" cy="68"/>
                </a:xfrm>
              </p:grpSpPr>
              <p:sp>
                <p:nvSpPr>
                  <p:cNvPr id="2179" name="Freeform 477">
                    <a:extLst>
                      <a:ext uri="{FF2B5EF4-FFF2-40B4-BE49-F238E27FC236}">
                        <a16:creationId xmlns:a16="http://schemas.microsoft.com/office/drawing/2014/main" id="{79DFF119-6B5C-F816-E5D9-902B9A4F3D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9" y="5623"/>
                    <a:ext cx="2" cy="5"/>
                  </a:xfrm>
                  <a:custGeom>
                    <a:avLst/>
                    <a:gdLst>
                      <a:gd name="T0" fmla="*/ 0 w 56"/>
                      <a:gd name="T1" fmla="*/ 0 h 109"/>
                      <a:gd name="T2" fmla="*/ 0 w 56"/>
                      <a:gd name="T3" fmla="*/ 0 h 109"/>
                      <a:gd name="T4" fmla="*/ 0 w 56"/>
                      <a:gd name="T5" fmla="*/ 0 h 109"/>
                      <a:gd name="T6" fmla="*/ 0 w 56"/>
                      <a:gd name="T7" fmla="*/ 0 h 109"/>
                      <a:gd name="T8" fmla="*/ 0 w 56"/>
                      <a:gd name="T9" fmla="*/ 0 h 10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6" h="109">
                        <a:moveTo>
                          <a:pt x="0" y="0"/>
                        </a:moveTo>
                        <a:lnTo>
                          <a:pt x="0" y="84"/>
                        </a:lnTo>
                        <a:lnTo>
                          <a:pt x="56" y="109"/>
                        </a:lnTo>
                        <a:lnTo>
                          <a:pt x="56" y="2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0" name="Freeform 478">
                    <a:extLst>
                      <a:ext uri="{FF2B5EF4-FFF2-40B4-BE49-F238E27FC236}">
                        <a16:creationId xmlns:a16="http://schemas.microsoft.com/office/drawing/2014/main" id="{8FBFF8C3-5E66-5DE3-26FD-10292E7AC5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4" y="5572"/>
                    <a:ext cx="28" cy="7"/>
                  </a:xfrm>
                  <a:custGeom>
                    <a:avLst/>
                    <a:gdLst>
                      <a:gd name="T0" fmla="*/ 0 w 758"/>
                      <a:gd name="T1" fmla="*/ 0 h 174"/>
                      <a:gd name="T2" fmla="*/ 0 w 758"/>
                      <a:gd name="T3" fmla="*/ 0 h 174"/>
                      <a:gd name="T4" fmla="*/ 0 w 758"/>
                      <a:gd name="T5" fmla="*/ 0 h 174"/>
                      <a:gd name="T6" fmla="*/ 0 w 758"/>
                      <a:gd name="T7" fmla="*/ 0 h 174"/>
                      <a:gd name="T8" fmla="*/ 0 w 758"/>
                      <a:gd name="T9" fmla="*/ 0 h 17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58" h="174">
                        <a:moveTo>
                          <a:pt x="0" y="104"/>
                        </a:moveTo>
                        <a:lnTo>
                          <a:pt x="432" y="174"/>
                        </a:lnTo>
                        <a:lnTo>
                          <a:pt x="758" y="52"/>
                        </a:lnTo>
                        <a:lnTo>
                          <a:pt x="360" y="0"/>
                        </a:lnTo>
                        <a:lnTo>
                          <a:pt x="0" y="104"/>
                        </a:lnTo>
                        <a:close/>
                      </a:path>
                    </a:pathLst>
                  </a:custGeom>
                  <a:solidFill>
                    <a:srgbClr val="B259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1" name="Freeform 479">
                    <a:extLst>
                      <a:ext uri="{FF2B5EF4-FFF2-40B4-BE49-F238E27FC236}">
                        <a16:creationId xmlns:a16="http://schemas.microsoft.com/office/drawing/2014/main" id="{52930BE1-C56D-AE7A-A634-E01D7591BE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4" y="5576"/>
                    <a:ext cx="16" cy="60"/>
                  </a:xfrm>
                  <a:custGeom>
                    <a:avLst/>
                    <a:gdLst>
                      <a:gd name="T0" fmla="*/ 0 w 432"/>
                      <a:gd name="T1" fmla="*/ 0 h 1389"/>
                      <a:gd name="T2" fmla="*/ 0 w 432"/>
                      <a:gd name="T3" fmla="*/ 0 h 1389"/>
                      <a:gd name="T4" fmla="*/ 0 w 432"/>
                      <a:gd name="T5" fmla="*/ 0 h 1389"/>
                      <a:gd name="T6" fmla="*/ 0 w 432"/>
                      <a:gd name="T7" fmla="*/ 0 h 1389"/>
                      <a:gd name="T8" fmla="*/ 0 w 432"/>
                      <a:gd name="T9" fmla="*/ 0 h 1389"/>
                      <a:gd name="T10" fmla="*/ 0 w 432"/>
                      <a:gd name="T11" fmla="*/ 0 h 1389"/>
                      <a:gd name="T12" fmla="*/ 0 w 432"/>
                      <a:gd name="T13" fmla="*/ 0 h 1389"/>
                      <a:gd name="T14" fmla="*/ 0 w 432"/>
                      <a:gd name="T15" fmla="*/ 0 h 1389"/>
                      <a:gd name="T16" fmla="*/ 0 w 432"/>
                      <a:gd name="T17" fmla="*/ 0 h 1389"/>
                      <a:gd name="T18" fmla="*/ 0 w 432"/>
                      <a:gd name="T19" fmla="*/ 0 h 1389"/>
                      <a:gd name="T20" fmla="*/ 0 w 432"/>
                      <a:gd name="T21" fmla="*/ 0 h 1389"/>
                      <a:gd name="T22" fmla="*/ 0 w 432"/>
                      <a:gd name="T23" fmla="*/ 0 h 1389"/>
                      <a:gd name="T24" fmla="*/ 0 w 432"/>
                      <a:gd name="T25" fmla="*/ 0 h 1389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432" h="1389">
                        <a:moveTo>
                          <a:pt x="0" y="0"/>
                        </a:moveTo>
                        <a:lnTo>
                          <a:pt x="432" y="71"/>
                        </a:lnTo>
                        <a:lnTo>
                          <a:pt x="432" y="1389"/>
                        </a:lnTo>
                        <a:lnTo>
                          <a:pt x="340" y="1359"/>
                        </a:lnTo>
                        <a:lnTo>
                          <a:pt x="341" y="1192"/>
                        </a:lnTo>
                        <a:lnTo>
                          <a:pt x="220" y="1144"/>
                        </a:lnTo>
                        <a:lnTo>
                          <a:pt x="220" y="1293"/>
                        </a:lnTo>
                        <a:lnTo>
                          <a:pt x="151" y="1262"/>
                        </a:lnTo>
                        <a:lnTo>
                          <a:pt x="151" y="1114"/>
                        </a:lnTo>
                        <a:lnTo>
                          <a:pt x="54" y="1070"/>
                        </a:lnTo>
                        <a:lnTo>
                          <a:pt x="54" y="1220"/>
                        </a:lnTo>
                        <a:lnTo>
                          <a:pt x="0" y="119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9DE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2" name="Freeform 480">
                    <a:extLst>
                      <a:ext uri="{FF2B5EF4-FFF2-40B4-BE49-F238E27FC236}">
                        <a16:creationId xmlns:a16="http://schemas.microsoft.com/office/drawing/2014/main" id="{65BAF5EE-B66C-8F10-69D0-D9D043B41F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40" y="5574"/>
                    <a:ext cx="12" cy="62"/>
                  </a:xfrm>
                  <a:custGeom>
                    <a:avLst/>
                    <a:gdLst>
                      <a:gd name="T0" fmla="*/ 0 w 327"/>
                      <a:gd name="T1" fmla="*/ 0 h 1442"/>
                      <a:gd name="T2" fmla="*/ 0 w 327"/>
                      <a:gd name="T3" fmla="*/ 0 h 1442"/>
                      <a:gd name="T4" fmla="*/ 0 w 327"/>
                      <a:gd name="T5" fmla="*/ 0 h 1442"/>
                      <a:gd name="T6" fmla="*/ 0 w 327"/>
                      <a:gd name="T7" fmla="*/ 0 h 1442"/>
                      <a:gd name="T8" fmla="*/ 0 w 327"/>
                      <a:gd name="T9" fmla="*/ 0 h 144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27" h="1442">
                        <a:moveTo>
                          <a:pt x="0" y="122"/>
                        </a:moveTo>
                        <a:lnTo>
                          <a:pt x="323" y="0"/>
                        </a:lnTo>
                        <a:lnTo>
                          <a:pt x="327" y="1115"/>
                        </a:lnTo>
                        <a:lnTo>
                          <a:pt x="0" y="1442"/>
                        </a:lnTo>
                        <a:lnTo>
                          <a:pt x="0" y="122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3" name="Freeform 481">
                    <a:extLst>
                      <a:ext uri="{FF2B5EF4-FFF2-40B4-BE49-F238E27FC236}">
                        <a16:creationId xmlns:a16="http://schemas.microsoft.com/office/drawing/2014/main" id="{23D9EA7E-ABF7-13C9-82B0-80B25A1DE42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5" y="5626"/>
                    <a:ext cx="2" cy="5"/>
                  </a:xfrm>
                  <a:custGeom>
                    <a:avLst/>
                    <a:gdLst>
                      <a:gd name="T0" fmla="*/ 0 w 57"/>
                      <a:gd name="T1" fmla="*/ 0 h 109"/>
                      <a:gd name="T2" fmla="*/ 0 w 57"/>
                      <a:gd name="T3" fmla="*/ 0 h 109"/>
                      <a:gd name="T4" fmla="*/ 0 w 57"/>
                      <a:gd name="T5" fmla="*/ 0 h 109"/>
                      <a:gd name="T6" fmla="*/ 0 w 57"/>
                      <a:gd name="T7" fmla="*/ 0 h 109"/>
                      <a:gd name="T8" fmla="*/ 0 w 57"/>
                      <a:gd name="T9" fmla="*/ 0 h 10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7" h="109">
                        <a:moveTo>
                          <a:pt x="0" y="0"/>
                        </a:moveTo>
                        <a:lnTo>
                          <a:pt x="0" y="83"/>
                        </a:lnTo>
                        <a:lnTo>
                          <a:pt x="57" y="109"/>
                        </a:lnTo>
                        <a:lnTo>
                          <a:pt x="57" y="2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4" name="Freeform 482">
                    <a:extLst>
                      <a:ext uri="{FF2B5EF4-FFF2-40B4-BE49-F238E27FC236}">
                        <a16:creationId xmlns:a16="http://schemas.microsoft.com/office/drawing/2014/main" id="{09A41DD0-E23C-83D2-2B4F-ED512DED62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2" y="5625"/>
                    <a:ext cx="3" cy="7"/>
                  </a:xfrm>
                  <a:custGeom>
                    <a:avLst/>
                    <a:gdLst>
                      <a:gd name="T0" fmla="*/ 0 w 72"/>
                      <a:gd name="T1" fmla="*/ 0 h 154"/>
                      <a:gd name="T2" fmla="*/ 0 w 72"/>
                      <a:gd name="T3" fmla="*/ 0 h 154"/>
                      <a:gd name="T4" fmla="*/ 0 w 72"/>
                      <a:gd name="T5" fmla="*/ 0 h 154"/>
                      <a:gd name="T6" fmla="*/ 0 w 72"/>
                      <a:gd name="T7" fmla="*/ 0 h 154"/>
                      <a:gd name="T8" fmla="*/ 0 w 72"/>
                      <a:gd name="T9" fmla="*/ 0 h 15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2" h="154">
                        <a:moveTo>
                          <a:pt x="0" y="0"/>
                        </a:moveTo>
                        <a:lnTo>
                          <a:pt x="0" y="154"/>
                        </a:lnTo>
                        <a:lnTo>
                          <a:pt x="72" y="110"/>
                        </a:lnTo>
                        <a:lnTo>
                          <a:pt x="72" y="3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9F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5" name="Freeform 483">
                    <a:extLst>
                      <a:ext uri="{FF2B5EF4-FFF2-40B4-BE49-F238E27FC236}">
                        <a16:creationId xmlns:a16="http://schemas.microsoft.com/office/drawing/2014/main" id="{85D5CF01-B72E-4E85-53C4-A06C1232D5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6" y="5622"/>
                    <a:ext cx="3" cy="7"/>
                  </a:xfrm>
                  <a:custGeom>
                    <a:avLst/>
                    <a:gdLst>
                      <a:gd name="T0" fmla="*/ 0 w 73"/>
                      <a:gd name="T1" fmla="*/ 0 h 157"/>
                      <a:gd name="T2" fmla="*/ 0 w 73"/>
                      <a:gd name="T3" fmla="*/ 0 h 157"/>
                      <a:gd name="T4" fmla="*/ 0 w 73"/>
                      <a:gd name="T5" fmla="*/ 0 h 157"/>
                      <a:gd name="T6" fmla="*/ 0 w 73"/>
                      <a:gd name="T7" fmla="*/ 0 h 157"/>
                      <a:gd name="T8" fmla="*/ 0 w 73"/>
                      <a:gd name="T9" fmla="*/ 0 h 15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73" h="157">
                        <a:moveTo>
                          <a:pt x="0" y="0"/>
                        </a:moveTo>
                        <a:lnTo>
                          <a:pt x="0" y="157"/>
                        </a:lnTo>
                        <a:lnTo>
                          <a:pt x="73" y="113"/>
                        </a:lnTo>
                        <a:lnTo>
                          <a:pt x="73" y="3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9F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6" name="Freeform 484">
                    <a:extLst>
                      <a:ext uri="{FF2B5EF4-FFF2-40B4-BE49-F238E27FC236}">
                        <a16:creationId xmlns:a16="http://schemas.microsoft.com/office/drawing/2014/main" id="{E76BE892-E284-F576-40D1-AA54C927FB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25" y="5578"/>
                    <a:ext cx="13" cy="47"/>
                  </a:xfrm>
                  <a:custGeom>
                    <a:avLst/>
                    <a:gdLst>
                      <a:gd name="T0" fmla="*/ 0 w 353"/>
                      <a:gd name="T1" fmla="*/ 0 h 1096"/>
                      <a:gd name="T2" fmla="*/ 0 w 353"/>
                      <a:gd name="T3" fmla="*/ 0 h 1096"/>
                      <a:gd name="T4" fmla="*/ 0 w 353"/>
                      <a:gd name="T5" fmla="*/ 0 h 1096"/>
                      <a:gd name="T6" fmla="*/ 0 w 353"/>
                      <a:gd name="T7" fmla="*/ 0 h 1096"/>
                      <a:gd name="T8" fmla="*/ 0 w 353"/>
                      <a:gd name="T9" fmla="*/ 0 h 109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3" h="1096">
                        <a:moveTo>
                          <a:pt x="0" y="0"/>
                        </a:moveTo>
                        <a:lnTo>
                          <a:pt x="353" y="58"/>
                        </a:lnTo>
                        <a:lnTo>
                          <a:pt x="353" y="1096"/>
                        </a:lnTo>
                        <a:lnTo>
                          <a:pt x="2" y="94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259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7" name="Line 485">
                    <a:extLst>
                      <a:ext uri="{FF2B5EF4-FFF2-40B4-BE49-F238E27FC236}">
                        <a16:creationId xmlns:a16="http://schemas.microsoft.com/office/drawing/2014/main" id="{DB40007B-EF54-5845-4465-F130D880269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613"/>
                    <a:ext cx="14" cy="6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8" name="Line 486">
                    <a:extLst>
                      <a:ext uri="{FF2B5EF4-FFF2-40B4-BE49-F238E27FC236}">
                        <a16:creationId xmlns:a16="http://schemas.microsoft.com/office/drawing/2014/main" id="{0FB03E44-5C52-EC2B-CC2F-48D85BCDCA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607"/>
                    <a:ext cx="14" cy="5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89" name="Line 487">
                    <a:extLst>
                      <a:ext uri="{FF2B5EF4-FFF2-40B4-BE49-F238E27FC236}">
                        <a16:creationId xmlns:a16="http://schemas.microsoft.com/office/drawing/2014/main" id="{1AF8972A-37D2-869C-F2B4-DD6C087A94C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601"/>
                    <a:ext cx="14" cy="4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0" name="Line 488">
                    <a:extLst>
                      <a:ext uri="{FF2B5EF4-FFF2-40B4-BE49-F238E27FC236}">
                        <a16:creationId xmlns:a16="http://schemas.microsoft.com/office/drawing/2014/main" id="{606B7833-FBED-DC3A-B169-031BF75258E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595"/>
                    <a:ext cx="14" cy="4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1" name="Line 489">
                    <a:extLst>
                      <a:ext uri="{FF2B5EF4-FFF2-40B4-BE49-F238E27FC236}">
                        <a16:creationId xmlns:a16="http://schemas.microsoft.com/office/drawing/2014/main" id="{6937062D-6E73-53F2-9946-D8073CA322B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589"/>
                    <a:ext cx="14" cy="3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2" name="Line 490">
                    <a:extLst>
                      <a:ext uri="{FF2B5EF4-FFF2-40B4-BE49-F238E27FC236}">
                        <a16:creationId xmlns:a16="http://schemas.microsoft.com/office/drawing/2014/main" id="{618BB7AD-9A25-6A2A-023D-DBFA573C098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5" y="5583"/>
                    <a:ext cx="13" cy="3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3" name="Line 491">
                    <a:extLst>
                      <a:ext uri="{FF2B5EF4-FFF2-40B4-BE49-F238E27FC236}">
                        <a16:creationId xmlns:a16="http://schemas.microsoft.com/office/drawing/2014/main" id="{89D48EF8-EB47-9DA6-15A7-0DA75A97E86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28" y="5578"/>
                    <a:ext cx="0" cy="43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4" name="Line 492">
                    <a:extLst>
                      <a:ext uri="{FF2B5EF4-FFF2-40B4-BE49-F238E27FC236}">
                        <a16:creationId xmlns:a16="http://schemas.microsoft.com/office/drawing/2014/main" id="{9D83FE3E-EE14-4085-EAC9-354EF1B47EB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31" y="5579"/>
                    <a:ext cx="0" cy="44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5" name="Line 493">
                    <a:extLst>
                      <a:ext uri="{FF2B5EF4-FFF2-40B4-BE49-F238E27FC236}">
                        <a16:creationId xmlns:a16="http://schemas.microsoft.com/office/drawing/2014/main" id="{628DA1F4-8B49-458D-DA53-D44C3A2DF8E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35" y="5579"/>
                    <a:ext cx="0" cy="45"/>
                  </a:xfrm>
                  <a:prstGeom prst="line">
                    <a:avLst/>
                  </a:prstGeom>
                  <a:noFill/>
                  <a:ln w="4763">
                    <a:solidFill>
                      <a:srgbClr val="FFC979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6" name="Freeform 494">
                    <a:extLst>
                      <a:ext uri="{FF2B5EF4-FFF2-40B4-BE49-F238E27FC236}">
                        <a16:creationId xmlns:a16="http://schemas.microsoft.com/office/drawing/2014/main" id="{476154C7-A94B-CC22-24B7-AE67724BB1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0" y="5568"/>
                    <a:ext cx="17" cy="4"/>
                  </a:xfrm>
                  <a:custGeom>
                    <a:avLst/>
                    <a:gdLst>
                      <a:gd name="T0" fmla="*/ 0 w 453"/>
                      <a:gd name="T1" fmla="*/ 0 h 88"/>
                      <a:gd name="T2" fmla="*/ 0 w 453"/>
                      <a:gd name="T3" fmla="*/ 0 h 88"/>
                      <a:gd name="T4" fmla="*/ 0 w 453"/>
                      <a:gd name="T5" fmla="*/ 0 h 88"/>
                      <a:gd name="T6" fmla="*/ 0 w 453"/>
                      <a:gd name="T7" fmla="*/ 0 h 88"/>
                      <a:gd name="T8" fmla="*/ 0 w 453"/>
                      <a:gd name="T9" fmla="*/ 0 h 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53" h="88">
                        <a:moveTo>
                          <a:pt x="0" y="57"/>
                        </a:moveTo>
                        <a:lnTo>
                          <a:pt x="264" y="88"/>
                        </a:lnTo>
                        <a:lnTo>
                          <a:pt x="453" y="29"/>
                        </a:lnTo>
                        <a:lnTo>
                          <a:pt x="197" y="0"/>
                        </a:lnTo>
                        <a:lnTo>
                          <a:pt x="0" y="57"/>
                        </a:lnTo>
                        <a:close/>
                      </a:path>
                    </a:pathLst>
                  </a:custGeom>
                  <a:solidFill>
                    <a:srgbClr val="C9F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7" name="Freeform 495">
                    <a:extLst>
                      <a:ext uri="{FF2B5EF4-FFF2-40B4-BE49-F238E27FC236}">
                        <a16:creationId xmlns:a16="http://schemas.microsoft.com/office/drawing/2014/main" id="{3608BC8D-13E1-88BF-8930-531A28795C4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40" y="5569"/>
                    <a:ext cx="6" cy="9"/>
                  </a:xfrm>
                  <a:custGeom>
                    <a:avLst/>
                    <a:gdLst>
                      <a:gd name="T0" fmla="*/ 0 w 187"/>
                      <a:gd name="T1" fmla="*/ 0 h 194"/>
                      <a:gd name="T2" fmla="*/ 0 w 187"/>
                      <a:gd name="T3" fmla="*/ 0 h 194"/>
                      <a:gd name="T4" fmla="*/ 0 w 187"/>
                      <a:gd name="T5" fmla="*/ 0 h 194"/>
                      <a:gd name="T6" fmla="*/ 0 w 187"/>
                      <a:gd name="T7" fmla="*/ 0 h 194"/>
                      <a:gd name="T8" fmla="*/ 0 w 187"/>
                      <a:gd name="T9" fmla="*/ 0 h 19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87" h="194">
                        <a:moveTo>
                          <a:pt x="0" y="59"/>
                        </a:moveTo>
                        <a:lnTo>
                          <a:pt x="187" y="0"/>
                        </a:lnTo>
                        <a:lnTo>
                          <a:pt x="187" y="123"/>
                        </a:lnTo>
                        <a:lnTo>
                          <a:pt x="0" y="194"/>
                        </a:lnTo>
                        <a:lnTo>
                          <a:pt x="0" y="59"/>
                        </a:lnTo>
                        <a:close/>
                      </a:path>
                    </a:pathLst>
                  </a:custGeom>
                  <a:solidFill>
                    <a:srgbClr val="5BD4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8" name="Freeform 496">
                    <a:extLst>
                      <a:ext uri="{FF2B5EF4-FFF2-40B4-BE49-F238E27FC236}">
                        <a16:creationId xmlns:a16="http://schemas.microsoft.com/office/drawing/2014/main" id="{FCE44858-8CE1-A3CD-1BD8-E078D34BF3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0" y="5570"/>
                    <a:ext cx="10" cy="8"/>
                  </a:xfrm>
                  <a:custGeom>
                    <a:avLst/>
                    <a:gdLst>
                      <a:gd name="T0" fmla="*/ 0 w 263"/>
                      <a:gd name="T1" fmla="*/ 0 h 166"/>
                      <a:gd name="T2" fmla="*/ 0 w 263"/>
                      <a:gd name="T3" fmla="*/ 0 h 166"/>
                      <a:gd name="T4" fmla="*/ 0 w 263"/>
                      <a:gd name="T5" fmla="*/ 0 h 166"/>
                      <a:gd name="T6" fmla="*/ 0 w 263"/>
                      <a:gd name="T7" fmla="*/ 0 h 166"/>
                      <a:gd name="T8" fmla="*/ 0 w 263"/>
                      <a:gd name="T9" fmla="*/ 0 h 16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63" h="166">
                        <a:moveTo>
                          <a:pt x="263" y="31"/>
                        </a:moveTo>
                        <a:lnTo>
                          <a:pt x="263" y="166"/>
                        </a:lnTo>
                        <a:lnTo>
                          <a:pt x="0" y="128"/>
                        </a:lnTo>
                        <a:lnTo>
                          <a:pt x="0" y="0"/>
                        </a:lnTo>
                        <a:lnTo>
                          <a:pt x="263" y="31"/>
                        </a:lnTo>
                        <a:close/>
                      </a:path>
                    </a:pathLst>
                  </a:custGeom>
                  <a:solidFill>
                    <a:srgbClr val="9DE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99" name="Freeform 497">
                    <a:extLst>
                      <a:ext uri="{FF2B5EF4-FFF2-40B4-BE49-F238E27FC236}">
                        <a16:creationId xmlns:a16="http://schemas.microsoft.com/office/drawing/2014/main" id="{D0C0F014-6A20-5B71-2C95-151CEDDB8B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1" y="5572"/>
                    <a:ext cx="6" cy="1"/>
                  </a:xfrm>
                  <a:custGeom>
                    <a:avLst/>
                    <a:gdLst>
                      <a:gd name="T0" fmla="*/ 0 w 151"/>
                      <a:gd name="T1" fmla="*/ 0 h 40"/>
                      <a:gd name="T2" fmla="*/ 0 w 151"/>
                      <a:gd name="T3" fmla="*/ 0 h 40"/>
                      <a:gd name="T4" fmla="*/ 0 w 151"/>
                      <a:gd name="T5" fmla="*/ 0 h 40"/>
                      <a:gd name="T6" fmla="*/ 0 w 151"/>
                      <a:gd name="T7" fmla="*/ 0 h 40"/>
                      <a:gd name="T8" fmla="*/ 0 w 151"/>
                      <a:gd name="T9" fmla="*/ 0 h 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51" h="40">
                        <a:moveTo>
                          <a:pt x="1" y="0"/>
                        </a:moveTo>
                        <a:lnTo>
                          <a:pt x="151" y="16"/>
                        </a:lnTo>
                        <a:lnTo>
                          <a:pt x="151" y="40"/>
                        </a:lnTo>
                        <a:lnTo>
                          <a:pt x="0" y="25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B259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grpSp>
            <p:nvGrpSpPr>
              <p:cNvPr id="2125" name="Group 498">
                <a:extLst>
                  <a:ext uri="{FF2B5EF4-FFF2-40B4-BE49-F238E27FC236}">
                    <a16:creationId xmlns:a16="http://schemas.microsoft.com/office/drawing/2014/main" id="{B9F7097E-601D-11E4-D9B6-3530D5C260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8" y="2928"/>
                <a:ext cx="144" cy="288"/>
                <a:chOff x="2324" y="5568"/>
                <a:chExt cx="28" cy="68"/>
              </a:xfrm>
            </p:grpSpPr>
            <p:sp>
              <p:nvSpPr>
                <p:cNvPr id="2156" name="Freeform 499">
                  <a:extLst>
                    <a:ext uri="{FF2B5EF4-FFF2-40B4-BE49-F238E27FC236}">
                      <a16:creationId xmlns:a16="http://schemas.microsoft.com/office/drawing/2014/main" id="{D23D58AA-426E-C7CE-B275-74B19FBE54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9" y="5623"/>
                  <a:ext cx="2" cy="5"/>
                </a:xfrm>
                <a:custGeom>
                  <a:avLst/>
                  <a:gdLst>
                    <a:gd name="T0" fmla="*/ 0 w 56"/>
                    <a:gd name="T1" fmla="*/ 0 h 109"/>
                    <a:gd name="T2" fmla="*/ 0 w 56"/>
                    <a:gd name="T3" fmla="*/ 0 h 109"/>
                    <a:gd name="T4" fmla="*/ 0 w 56"/>
                    <a:gd name="T5" fmla="*/ 0 h 109"/>
                    <a:gd name="T6" fmla="*/ 0 w 56"/>
                    <a:gd name="T7" fmla="*/ 0 h 109"/>
                    <a:gd name="T8" fmla="*/ 0 w 56"/>
                    <a:gd name="T9" fmla="*/ 0 h 10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6" h="109">
                      <a:moveTo>
                        <a:pt x="0" y="0"/>
                      </a:moveTo>
                      <a:lnTo>
                        <a:pt x="0" y="84"/>
                      </a:lnTo>
                      <a:lnTo>
                        <a:pt x="56" y="109"/>
                      </a:lnTo>
                      <a:lnTo>
                        <a:pt x="56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57" name="Freeform 500">
                  <a:extLst>
                    <a:ext uri="{FF2B5EF4-FFF2-40B4-BE49-F238E27FC236}">
                      <a16:creationId xmlns:a16="http://schemas.microsoft.com/office/drawing/2014/main" id="{B8FCA183-7459-A1A4-5CFE-8318F23E5C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4" y="5572"/>
                  <a:ext cx="28" cy="7"/>
                </a:xfrm>
                <a:custGeom>
                  <a:avLst/>
                  <a:gdLst>
                    <a:gd name="T0" fmla="*/ 0 w 758"/>
                    <a:gd name="T1" fmla="*/ 0 h 174"/>
                    <a:gd name="T2" fmla="*/ 0 w 758"/>
                    <a:gd name="T3" fmla="*/ 0 h 174"/>
                    <a:gd name="T4" fmla="*/ 0 w 758"/>
                    <a:gd name="T5" fmla="*/ 0 h 174"/>
                    <a:gd name="T6" fmla="*/ 0 w 758"/>
                    <a:gd name="T7" fmla="*/ 0 h 174"/>
                    <a:gd name="T8" fmla="*/ 0 w 758"/>
                    <a:gd name="T9" fmla="*/ 0 h 17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8" h="174">
                      <a:moveTo>
                        <a:pt x="0" y="104"/>
                      </a:moveTo>
                      <a:lnTo>
                        <a:pt x="432" y="174"/>
                      </a:lnTo>
                      <a:lnTo>
                        <a:pt x="758" y="52"/>
                      </a:lnTo>
                      <a:lnTo>
                        <a:pt x="360" y="0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B2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58" name="Freeform 501">
                  <a:extLst>
                    <a:ext uri="{FF2B5EF4-FFF2-40B4-BE49-F238E27FC236}">
                      <a16:creationId xmlns:a16="http://schemas.microsoft.com/office/drawing/2014/main" id="{B94FA3BF-5C35-0C78-A7EA-CF5B6AC0F9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4" y="5576"/>
                  <a:ext cx="16" cy="60"/>
                </a:xfrm>
                <a:custGeom>
                  <a:avLst/>
                  <a:gdLst>
                    <a:gd name="T0" fmla="*/ 0 w 432"/>
                    <a:gd name="T1" fmla="*/ 0 h 1389"/>
                    <a:gd name="T2" fmla="*/ 0 w 432"/>
                    <a:gd name="T3" fmla="*/ 0 h 1389"/>
                    <a:gd name="T4" fmla="*/ 0 w 432"/>
                    <a:gd name="T5" fmla="*/ 0 h 1389"/>
                    <a:gd name="T6" fmla="*/ 0 w 432"/>
                    <a:gd name="T7" fmla="*/ 0 h 1389"/>
                    <a:gd name="T8" fmla="*/ 0 w 432"/>
                    <a:gd name="T9" fmla="*/ 0 h 1389"/>
                    <a:gd name="T10" fmla="*/ 0 w 432"/>
                    <a:gd name="T11" fmla="*/ 0 h 1389"/>
                    <a:gd name="T12" fmla="*/ 0 w 432"/>
                    <a:gd name="T13" fmla="*/ 0 h 1389"/>
                    <a:gd name="T14" fmla="*/ 0 w 432"/>
                    <a:gd name="T15" fmla="*/ 0 h 1389"/>
                    <a:gd name="T16" fmla="*/ 0 w 432"/>
                    <a:gd name="T17" fmla="*/ 0 h 1389"/>
                    <a:gd name="T18" fmla="*/ 0 w 432"/>
                    <a:gd name="T19" fmla="*/ 0 h 1389"/>
                    <a:gd name="T20" fmla="*/ 0 w 432"/>
                    <a:gd name="T21" fmla="*/ 0 h 1389"/>
                    <a:gd name="T22" fmla="*/ 0 w 432"/>
                    <a:gd name="T23" fmla="*/ 0 h 1389"/>
                    <a:gd name="T24" fmla="*/ 0 w 432"/>
                    <a:gd name="T25" fmla="*/ 0 h 138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432" h="1389">
                      <a:moveTo>
                        <a:pt x="0" y="0"/>
                      </a:moveTo>
                      <a:lnTo>
                        <a:pt x="432" y="71"/>
                      </a:lnTo>
                      <a:lnTo>
                        <a:pt x="432" y="1389"/>
                      </a:lnTo>
                      <a:lnTo>
                        <a:pt x="340" y="1359"/>
                      </a:lnTo>
                      <a:lnTo>
                        <a:pt x="341" y="1192"/>
                      </a:lnTo>
                      <a:lnTo>
                        <a:pt x="220" y="1144"/>
                      </a:lnTo>
                      <a:lnTo>
                        <a:pt x="220" y="1293"/>
                      </a:lnTo>
                      <a:lnTo>
                        <a:pt x="151" y="1262"/>
                      </a:lnTo>
                      <a:lnTo>
                        <a:pt x="151" y="1114"/>
                      </a:lnTo>
                      <a:lnTo>
                        <a:pt x="54" y="1070"/>
                      </a:lnTo>
                      <a:lnTo>
                        <a:pt x="54" y="1220"/>
                      </a:lnTo>
                      <a:lnTo>
                        <a:pt x="0" y="119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DE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59" name="Freeform 502">
                  <a:extLst>
                    <a:ext uri="{FF2B5EF4-FFF2-40B4-BE49-F238E27FC236}">
                      <a16:creationId xmlns:a16="http://schemas.microsoft.com/office/drawing/2014/main" id="{3CC3AF32-B25E-5B03-BF3B-E8D1EFB416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40" y="5574"/>
                  <a:ext cx="12" cy="62"/>
                </a:xfrm>
                <a:custGeom>
                  <a:avLst/>
                  <a:gdLst>
                    <a:gd name="T0" fmla="*/ 0 w 327"/>
                    <a:gd name="T1" fmla="*/ 0 h 1442"/>
                    <a:gd name="T2" fmla="*/ 0 w 327"/>
                    <a:gd name="T3" fmla="*/ 0 h 1442"/>
                    <a:gd name="T4" fmla="*/ 0 w 327"/>
                    <a:gd name="T5" fmla="*/ 0 h 1442"/>
                    <a:gd name="T6" fmla="*/ 0 w 327"/>
                    <a:gd name="T7" fmla="*/ 0 h 1442"/>
                    <a:gd name="T8" fmla="*/ 0 w 327"/>
                    <a:gd name="T9" fmla="*/ 0 h 14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27" h="1442">
                      <a:moveTo>
                        <a:pt x="0" y="122"/>
                      </a:moveTo>
                      <a:lnTo>
                        <a:pt x="323" y="0"/>
                      </a:lnTo>
                      <a:lnTo>
                        <a:pt x="327" y="1115"/>
                      </a:lnTo>
                      <a:lnTo>
                        <a:pt x="0" y="144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0" name="Freeform 503">
                  <a:extLst>
                    <a:ext uri="{FF2B5EF4-FFF2-40B4-BE49-F238E27FC236}">
                      <a16:creationId xmlns:a16="http://schemas.microsoft.com/office/drawing/2014/main" id="{2671E677-6ADD-0887-41D3-C85E3F4582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5" y="5626"/>
                  <a:ext cx="2" cy="5"/>
                </a:xfrm>
                <a:custGeom>
                  <a:avLst/>
                  <a:gdLst>
                    <a:gd name="T0" fmla="*/ 0 w 57"/>
                    <a:gd name="T1" fmla="*/ 0 h 109"/>
                    <a:gd name="T2" fmla="*/ 0 w 57"/>
                    <a:gd name="T3" fmla="*/ 0 h 109"/>
                    <a:gd name="T4" fmla="*/ 0 w 57"/>
                    <a:gd name="T5" fmla="*/ 0 h 109"/>
                    <a:gd name="T6" fmla="*/ 0 w 57"/>
                    <a:gd name="T7" fmla="*/ 0 h 109"/>
                    <a:gd name="T8" fmla="*/ 0 w 57"/>
                    <a:gd name="T9" fmla="*/ 0 h 10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57" h="109">
                      <a:moveTo>
                        <a:pt x="0" y="0"/>
                      </a:moveTo>
                      <a:lnTo>
                        <a:pt x="0" y="83"/>
                      </a:lnTo>
                      <a:lnTo>
                        <a:pt x="57" y="109"/>
                      </a:lnTo>
                      <a:lnTo>
                        <a:pt x="57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1" name="Freeform 504">
                  <a:extLst>
                    <a:ext uri="{FF2B5EF4-FFF2-40B4-BE49-F238E27FC236}">
                      <a16:creationId xmlns:a16="http://schemas.microsoft.com/office/drawing/2014/main" id="{22BF8DED-56B6-1A21-E3A6-36774B885F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" y="5625"/>
                  <a:ext cx="3" cy="7"/>
                </a:xfrm>
                <a:custGeom>
                  <a:avLst/>
                  <a:gdLst>
                    <a:gd name="T0" fmla="*/ 0 w 72"/>
                    <a:gd name="T1" fmla="*/ 0 h 154"/>
                    <a:gd name="T2" fmla="*/ 0 w 72"/>
                    <a:gd name="T3" fmla="*/ 0 h 154"/>
                    <a:gd name="T4" fmla="*/ 0 w 72"/>
                    <a:gd name="T5" fmla="*/ 0 h 154"/>
                    <a:gd name="T6" fmla="*/ 0 w 72"/>
                    <a:gd name="T7" fmla="*/ 0 h 154"/>
                    <a:gd name="T8" fmla="*/ 0 w 72"/>
                    <a:gd name="T9" fmla="*/ 0 h 15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" h="154">
                      <a:moveTo>
                        <a:pt x="0" y="0"/>
                      </a:moveTo>
                      <a:lnTo>
                        <a:pt x="0" y="154"/>
                      </a:lnTo>
                      <a:lnTo>
                        <a:pt x="72" y="110"/>
                      </a:lnTo>
                      <a:lnTo>
                        <a:pt x="72" y="3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9F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2" name="Freeform 505">
                  <a:extLst>
                    <a:ext uri="{FF2B5EF4-FFF2-40B4-BE49-F238E27FC236}">
                      <a16:creationId xmlns:a16="http://schemas.microsoft.com/office/drawing/2014/main" id="{AE758FDC-2AD0-C511-BDF0-72246B2A3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6" y="5622"/>
                  <a:ext cx="3" cy="7"/>
                </a:xfrm>
                <a:custGeom>
                  <a:avLst/>
                  <a:gdLst>
                    <a:gd name="T0" fmla="*/ 0 w 73"/>
                    <a:gd name="T1" fmla="*/ 0 h 157"/>
                    <a:gd name="T2" fmla="*/ 0 w 73"/>
                    <a:gd name="T3" fmla="*/ 0 h 157"/>
                    <a:gd name="T4" fmla="*/ 0 w 73"/>
                    <a:gd name="T5" fmla="*/ 0 h 157"/>
                    <a:gd name="T6" fmla="*/ 0 w 73"/>
                    <a:gd name="T7" fmla="*/ 0 h 157"/>
                    <a:gd name="T8" fmla="*/ 0 w 73"/>
                    <a:gd name="T9" fmla="*/ 0 h 15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3" h="157">
                      <a:moveTo>
                        <a:pt x="0" y="0"/>
                      </a:moveTo>
                      <a:lnTo>
                        <a:pt x="0" y="157"/>
                      </a:lnTo>
                      <a:lnTo>
                        <a:pt x="73" y="113"/>
                      </a:lnTo>
                      <a:lnTo>
                        <a:pt x="73" y="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9F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3" name="Freeform 506">
                  <a:extLst>
                    <a:ext uri="{FF2B5EF4-FFF2-40B4-BE49-F238E27FC236}">
                      <a16:creationId xmlns:a16="http://schemas.microsoft.com/office/drawing/2014/main" id="{E41D0CDB-A4A6-B2BF-D8DA-7900F09214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5" y="5578"/>
                  <a:ext cx="13" cy="47"/>
                </a:xfrm>
                <a:custGeom>
                  <a:avLst/>
                  <a:gdLst>
                    <a:gd name="T0" fmla="*/ 0 w 353"/>
                    <a:gd name="T1" fmla="*/ 0 h 1096"/>
                    <a:gd name="T2" fmla="*/ 0 w 353"/>
                    <a:gd name="T3" fmla="*/ 0 h 1096"/>
                    <a:gd name="T4" fmla="*/ 0 w 353"/>
                    <a:gd name="T5" fmla="*/ 0 h 1096"/>
                    <a:gd name="T6" fmla="*/ 0 w 353"/>
                    <a:gd name="T7" fmla="*/ 0 h 1096"/>
                    <a:gd name="T8" fmla="*/ 0 w 353"/>
                    <a:gd name="T9" fmla="*/ 0 h 109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3" h="1096">
                      <a:moveTo>
                        <a:pt x="0" y="0"/>
                      </a:moveTo>
                      <a:lnTo>
                        <a:pt x="353" y="58"/>
                      </a:lnTo>
                      <a:lnTo>
                        <a:pt x="353" y="1096"/>
                      </a:lnTo>
                      <a:lnTo>
                        <a:pt x="2" y="94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2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4" name="Line 507">
                  <a:extLst>
                    <a:ext uri="{FF2B5EF4-FFF2-40B4-BE49-F238E27FC236}">
                      <a16:creationId xmlns:a16="http://schemas.microsoft.com/office/drawing/2014/main" id="{E72F9143-68EB-597E-0197-02DE490EF6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613"/>
                  <a:ext cx="14" cy="6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5" name="Line 508">
                  <a:extLst>
                    <a:ext uri="{FF2B5EF4-FFF2-40B4-BE49-F238E27FC236}">
                      <a16:creationId xmlns:a16="http://schemas.microsoft.com/office/drawing/2014/main" id="{EC16F441-F504-BE39-D630-4419FC7683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607"/>
                  <a:ext cx="14" cy="5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6" name="Line 509">
                  <a:extLst>
                    <a:ext uri="{FF2B5EF4-FFF2-40B4-BE49-F238E27FC236}">
                      <a16:creationId xmlns:a16="http://schemas.microsoft.com/office/drawing/2014/main" id="{D114D278-B5C7-75FF-7059-2898D2724B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601"/>
                  <a:ext cx="14" cy="4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7" name="Line 510">
                  <a:extLst>
                    <a:ext uri="{FF2B5EF4-FFF2-40B4-BE49-F238E27FC236}">
                      <a16:creationId xmlns:a16="http://schemas.microsoft.com/office/drawing/2014/main" id="{0948537B-F101-2DDF-FC01-EA2FEAE712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595"/>
                  <a:ext cx="14" cy="4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8" name="Line 511">
                  <a:extLst>
                    <a:ext uri="{FF2B5EF4-FFF2-40B4-BE49-F238E27FC236}">
                      <a16:creationId xmlns:a16="http://schemas.microsoft.com/office/drawing/2014/main" id="{7A900169-4849-2153-4139-210505E902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589"/>
                  <a:ext cx="14" cy="3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69" name="Line 512">
                  <a:extLst>
                    <a:ext uri="{FF2B5EF4-FFF2-40B4-BE49-F238E27FC236}">
                      <a16:creationId xmlns:a16="http://schemas.microsoft.com/office/drawing/2014/main" id="{2AF55455-9D29-BBB7-B23D-3CE419C8B4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5" y="5583"/>
                  <a:ext cx="13" cy="3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0" name="Line 513">
                  <a:extLst>
                    <a:ext uri="{FF2B5EF4-FFF2-40B4-BE49-F238E27FC236}">
                      <a16:creationId xmlns:a16="http://schemas.microsoft.com/office/drawing/2014/main" id="{6595165C-DDEC-DD0B-44B7-A2A3A5F97F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28" y="5578"/>
                  <a:ext cx="0" cy="43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1" name="Line 514">
                  <a:extLst>
                    <a:ext uri="{FF2B5EF4-FFF2-40B4-BE49-F238E27FC236}">
                      <a16:creationId xmlns:a16="http://schemas.microsoft.com/office/drawing/2014/main" id="{4CA4B708-6158-D0F5-4335-947D201BA7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31" y="5579"/>
                  <a:ext cx="0" cy="44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2" name="Line 515">
                  <a:extLst>
                    <a:ext uri="{FF2B5EF4-FFF2-40B4-BE49-F238E27FC236}">
                      <a16:creationId xmlns:a16="http://schemas.microsoft.com/office/drawing/2014/main" id="{748C1526-44DF-CE65-85DC-9E4BC95EBB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35" y="5579"/>
                  <a:ext cx="0" cy="45"/>
                </a:xfrm>
                <a:prstGeom prst="line">
                  <a:avLst/>
                </a:prstGeom>
                <a:noFill/>
                <a:ln w="4763">
                  <a:solidFill>
                    <a:srgbClr val="FFC97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3" name="Freeform 516">
                  <a:extLst>
                    <a:ext uri="{FF2B5EF4-FFF2-40B4-BE49-F238E27FC236}">
                      <a16:creationId xmlns:a16="http://schemas.microsoft.com/office/drawing/2014/main" id="{AFAF1DF9-21DA-E692-3393-45179432DD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" y="5568"/>
                  <a:ext cx="17" cy="4"/>
                </a:xfrm>
                <a:custGeom>
                  <a:avLst/>
                  <a:gdLst>
                    <a:gd name="T0" fmla="*/ 0 w 453"/>
                    <a:gd name="T1" fmla="*/ 0 h 88"/>
                    <a:gd name="T2" fmla="*/ 0 w 453"/>
                    <a:gd name="T3" fmla="*/ 0 h 88"/>
                    <a:gd name="T4" fmla="*/ 0 w 453"/>
                    <a:gd name="T5" fmla="*/ 0 h 88"/>
                    <a:gd name="T6" fmla="*/ 0 w 453"/>
                    <a:gd name="T7" fmla="*/ 0 h 88"/>
                    <a:gd name="T8" fmla="*/ 0 w 453"/>
                    <a:gd name="T9" fmla="*/ 0 h 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53" h="88">
                      <a:moveTo>
                        <a:pt x="0" y="57"/>
                      </a:moveTo>
                      <a:lnTo>
                        <a:pt x="264" y="88"/>
                      </a:lnTo>
                      <a:lnTo>
                        <a:pt x="453" y="29"/>
                      </a:lnTo>
                      <a:lnTo>
                        <a:pt x="197" y="0"/>
                      </a:lnTo>
                      <a:lnTo>
                        <a:pt x="0" y="57"/>
                      </a:lnTo>
                      <a:close/>
                    </a:path>
                  </a:pathLst>
                </a:custGeom>
                <a:solidFill>
                  <a:srgbClr val="C9F5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4" name="Freeform 517">
                  <a:extLst>
                    <a:ext uri="{FF2B5EF4-FFF2-40B4-BE49-F238E27FC236}">
                      <a16:creationId xmlns:a16="http://schemas.microsoft.com/office/drawing/2014/main" id="{D13D55C3-C3DC-4B5C-E99E-6B47D3F4FA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40" y="5569"/>
                  <a:ext cx="6" cy="9"/>
                </a:xfrm>
                <a:custGeom>
                  <a:avLst/>
                  <a:gdLst>
                    <a:gd name="T0" fmla="*/ 0 w 187"/>
                    <a:gd name="T1" fmla="*/ 0 h 194"/>
                    <a:gd name="T2" fmla="*/ 0 w 187"/>
                    <a:gd name="T3" fmla="*/ 0 h 194"/>
                    <a:gd name="T4" fmla="*/ 0 w 187"/>
                    <a:gd name="T5" fmla="*/ 0 h 194"/>
                    <a:gd name="T6" fmla="*/ 0 w 187"/>
                    <a:gd name="T7" fmla="*/ 0 h 194"/>
                    <a:gd name="T8" fmla="*/ 0 w 187"/>
                    <a:gd name="T9" fmla="*/ 0 h 19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87" h="194">
                      <a:moveTo>
                        <a:pt x="0" y="59"/>
                      </a:moveTo>
                      <a:lnTo>
                        <a:pt x="187" y="0"/>
                      </a:lnTo>
                      <a:lnTo>
                        <a:pt x="187" y="123"/>
                      </a:lnTo>
                      <a:lnTo>
                        <a:pt x="0" y="194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5BD4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5" name="Freeform 518">
                  <a:extLst>
                    <a:ext uri="{FF2B5EF4-FFF2-40B4-BE49-F238E27FC236}">
                      <a16:creationId xmlns:a16="http://schemas.microsoft.com/office/drawing/2014/main" id="{6DC7407B-C327-AEE0-83CC-BF0553E33E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" y="5570"/>
                  <a:ext cx="10" cy="8"/>
                </a:xfrm>
                <a:custGeom>
                  <a:avLst/>
                  <a:gdLst>
                    <a:gd name="T0" fmla="*/ 0 w 263"/>
                    <a:gd name="T1" fmla="*/ 0 h 166"/>
                    <a:gd name="T2" fmla="*/ 0 w 263"/>
                    <a:gd name="T3" fmla="*/ 0 h 166"/>
                    <a:gd name="T4" fmla="*/ 0 w 263"/>
                    <a:gd name="T5" fmla="*/ 0 h 166"/>
                    <a:gd name="T6" fmla="*/ 0 w 263"/>
                    <a:gd name="T7" fmla="*/ 0 h 166"/>
                    <a:gd name="T8" fmla="*/ 0 w 263"/>
                    <a:gd name="T9" fmla="*/ 0 h 1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63" h="166">
                      <a:moveTo>
                        <a:pt x="263" y="31"/>
                      </a:moveTo>
                      <a:lnTo>
                        <a:pt x="263" y="166"/>
                      </a:lnTo>
                      <a:lnTo>
                        <a:pt x="0" y="128"/>
                      </a:lnTo>
                      <a:lnTo>
                        <a:pt x="0" y="0"/>
                      </a:lnTo>
                      <a:lnTo>
                        <a:pt x="263" y="31"/>
                      </a:lnTo>
                      <a:close/>
                    </a:path>
                  </a:pathLst>
                </a:custGeom>
                <a:solidFill>
                  <a:srgbClr val="9DE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  <p:sp>
              <p:nvSpPr>
                <p:cNvPr id="2176" name="Freeform 519">
                  <a:extLst>
                    <a:ext uri="{FF2B5EF4-FFF2-40B4-BE49-F238E27FC236}">
                      <a16:creationId xmlns:a16="http://schemas.microsoft.com/office/drawing/2014/main" id="{49C893FA-9228-9A47-5B8C-D9873082EF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1" y="5572"/>
                  <a:ext cx="6" cy="1"/>
                </a:xfrm>
                <a:custGeom>
                  <a:avLst/>
                  <a:gdLst>
                    <a:gd name="T0" fmla="*/ 0 w 151"/>
                    <a:gd name="T1" fmla="*/ 0 h 40"/>
                    <a:gd name="T2" fmla="*/ 0 w 151"/>
                    <a:gd name="T3" fmla="*/ 0 h 40"/>
                    <a:gd name="T4" fmla="*/ 0 w 151"/>
                    <a:gd name="T5" fmla="*/ 0 h 40"/>
                    <a:gd name="T6" fmla="*/ 0 w 151"/>
                    <a:gd name="T7" fmla="*/ 0 h 40"/>
                    <a:gd name="T8" fmla="*/ 0 w 151"/>
                    <a:gd name="T9" fmla="*/ 0 h 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51" h="40">
                      <a:moveTo>
                        <a:pt x="1" y="0"/>
                      </a:moveTo>
                      <a:lnTo>
                        <a:pt x="151" y="16"/>
                      </a:lnTo>
                      <a:lnTo>
                        <a:pt x="151" y="40"/>
                      </a:lnTo>
                      <a:lnTo>
                        <a:pt x="0" y="25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B2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2126" name="Group 520">
                <a:extLst>
                  <a:ext uri="{FF2B5EF4-FFF2-40B4-BE49-F238E27FC236}">
                    <a16:creationId xmlns:a16="http://schemas.microsoft.com/office/drawing/2014/main" id="{22565979-9306-B3AB-F15A-F45A3AF9E1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226" y="3216"/>
                <a:ext cx="86" cy="79"/>
                <a:chOff x="1121" y="5173"/>
                <a:chExt cx="86" cy="79"/>
              </a:xfrm>
            </p:grpSpPr>
            <p:sp>
              <p:nvSpPr>
                <p:cNvPr id="2153" name="Rectangle 521">
                  <a:extLst>
                    <a:ext uri="{FF2B5EF4-FFF2-40B4-BE49-F238E27FC236}">
                      <a16:creationId xmlns:a16="http://schemas.microsoft.com/office/drawing/2014/main" id="{E04B3062-3217-9120-4B57-BB46E38B19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54" name="Rectangle 522">
                  <a:extLst>
                    <a:ext uri="{FF2B5EF4-FFF2-40B4-BE49-F238E27FC236}">
                      <a16:creationId xmlns:a16="http://schemas.microsoft.com/office/drawing/2014/main" id="{ACF20759-8486-E9FB-7957-5AD0015115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55" name="Freeform 523">
                  <a:extLst>
                    <a:ext uri="{FF2B5EF4-FFF2-40B4-BE49-F238E27FC236}">
                      <a16:creationId xmlns:a16="http://schemas.microsoft.com/office/drawing/2014/main" id="{F6F5875A-8338-E4FE-A88D-FEE238DE37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7 w 65"/>
                    <a:gd name="T1" fmla="*/ 0 h 57"/>
                    <a:gd name="T2" fmla="*/ 7 w 65"/>
                    <a:gd name="T3" fmla="*/ 2 h 57"/>
                    <a:gd name="T4" fmla="*/ 0 w 65"/>
                    <a:gd name="T5" fmla="*/ 2 h 57"/>
                    <a:gd name="T6" fmla="*/ 0 w 65"/>
                    <a:gd name="T7" fmla="*/ 6 h 57"/>
                    <a:gd name="T8" fmla="*/ 7 w 65"/>
                    <a:gd name="T9" fmla="*/ 6 h 57"/>
                    <a:gd name="T10" fmla="*/ 7 w 65"/>
                    <a:gd name="T11" fmla="*/ 8 h 57"/>
                    <a:gd name="T12" fmla="*/ 12 w 65"/>
                    <a:gd name="T13" fmla="*/ 4 h 57"/>
                    <a:gd name="T14" fmla="*/ 7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2127" name="Group 524">
                <a:extLst>
                  <a:ext uri="{FF2B5EF4-FFF2-40B4-BE49-F238E27FC236}">
                    <a16:creationId xmlns:a16="http://schemas.microsoft.com/office/drawing/2014/main" id="{00D3ABD8-2799-4DCC-C57C-9585693628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400000">
                <a:off x="3321" y="3124"/>
                <a:ext cx="87" cy="79"/>
                <a:chOff x="1121" y="5173"/>
                <a:chExt cx="86" cy="79"/>
              </a:xfrm>
            </p:grpSpPr>
            <p:sp>
              <p:nvSpPr>
                <p:cNvPr id="2150" name="Rectangle 525">
                  <a:extLst>
                    <a:ext uri="{FF2B5EF4-FFF2-40B4-BE49-F238E27FC236}">
                      <a16:creationId xmlns:a16="http://schemas.microsoft.com/office/drawing/2014/main" id="{D95E05E6-0572-7072-D661-BA92FFAD54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51" name="Rectangle 526">
                  <a:extLst>
                    <a:ext uri="{FF2B5EF4-FFF2-40B4-BE49-F238E27FC236}">
                      <a16:creationId xmlns:a16="http://schemas.microsoft.com/office/drawing/2014/main" id="{EEBB110C-4F95-1309-7CC8-05F94704C6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52" name="Freeform 527">
                  <a:extLst>
                    <a:ext uri="{FF2B5EF4-FFF2-40B4-BE49-F238E27FC236}">
                      <a16:creationId xmlns:a16="http://schemas.microsoft.com/office/drawing/2014/main" id="{BC9C91C5-67FF-FCA2-A79E-A266827E30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7 w 65"/>
                    <a:gd name="T1" fmla="*/ 0 h 57"/>
                    <a:gd name="T2" fmla="*/ 7 w 65"/>
                    <a:gd name="T3" fmla="*/ 2 h 57"/>
                    <a:gd name="T4" fmla="*/ 0 w 65"/>
                    <a:gd name="T5" fmla="*/ 2 h 57"/>
                    <a:gd name="T6" fmla="*/ 0 w 65"/>
                    <a:gd name="T7" fmla="*/ 6 h 57"/>
                    <a:gd name="T8" fmla="*/ 7 w 65"/>
                    <a:gd name="T9" fmla="*/ 6 h 57"/>
                    <a:gd name="T10" fmla="*/ 7 w 65"/>
                    <a:gd name="T11" fmla="*/ 8 h 57"/>
                    <a:gd name="T12" fmla="*/ 12 w 65"/>
                    <a:gd name="T13" fmla="*/ 4 h 57"/>
                    <a:gd name="T14" fmla="*/ 7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2128" name="Group 528">
                <a:extLst>
                  <a:ext uri="{FF2B5EF4-FFF2-40B4-BE49-F238E27FC236}">
                    <a16:creationId xmlns:a16="http://schemas.microsoft.com/office/drawing/2014/main" id="{0EB64818-1B42-1A97-904D-E5F412FEB3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3322" y="3216"/>
                <a:ext cx="86" cy="79"/>
                <a:chOff x="1121" y="5173"/>
                <a:chExt cx="86" cy="79"/>
              </a:xfrm>
            </p:grpSpPr>
            <p:sp>
              <p:nvSpPr>
                <p:cNvPr id="2147" name="Rectangle 529">
                  <a:extLst>
                    <a:ext uri="{FF2B5EF4-FFF2-40B4-BE49-F238E27FC236}">
                      <a16:creationId xmlns:a16="http://schemas.microsoft.com/office/drawing/2014/main" id="{DCFC19BF-1489-33B9-AC1B-6DAB2DB3C1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48" name="Rectangle 530">
                  <a:extLst>
                    <a:ext uri="{FF2B5EF4-FFF2-40B4-BE49-F238E27FC236}">
                      <a16:creationId xmlns:a16="http://schemas.microsoft.com/office/drawing/2014/main" id="{BEC70FAF-6EED-6353-CC08-0C95782A76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173"/>
                  <a:ext cx="86" cy="79"/>
                </a:xfrm>
                <a:prstGeom prst="rect">
                  <a:avLst/>
                </a:prstGeom>
                <a:noFill/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49" name="Freeform 531">
                  <a:extLst>
                    <a:ext uri="{FF2B5EF4-FFF2-40B4-BE49-F238E27FC236}">
                      <a16:creationId xmlns:a16="http://schemas.microsoft.com/office/drawing/2014/main" id="{733AA8A4-B906-ACC3-B098-32B53EB746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37" y="5191"/>
                  <a:ext cx="54" cy="46"/>
                </a:xfrm>
                <a:custGeom>
                  <a:avLst/>
                  <a:gdLst>
                    <a:gd name="T0" fmla="*/ 7 w 65"/>
                    <a:gd name="T1" fmla="*/ 0 h 57"/>
                    <a:gd name="T2" fmla="*/ 7 w 65"/>
                    <a:gd name="T3" fmla="*/ 2 h 57"/>
                    <a:gd name="T4" fmla="*/ 0 w 65"/>
                    <a:gd name="T5" fmla="*/ 2 h 57"/>
                    <a:gd name="T6" fmla="*/ 0 w 65"/>
                    <a:gd name="T7" fmla="*/ 6 h 57"/>
                    <a:gd name="T8" fmla="*/ 7 w 65"/>
                    <a:gd name="T9" fmla="*/ 6 h 57"/>
                    <a:gd name="T10" fmla="*/ 7 w 65"/>
                    <a:gd name="T11" fmla="*/ 8 h 57"/>
                    <a:gd name="T12" fmla="*/ 12 w 65"/>
                    <a:gd name="T13" fmla="*/ 4 h 57"/>
                    <a:gd name="T14" fmla="*/ 7 w 65"/>
                    <a:gd name="T15" fmla="*/ 0 h 5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5" h="57">
                      <a:moveTo>
                        <a:pt x="40" y="0"/>
                      </a:moveTo>
                      <a:lnTo>
                        <a:pt x="40" y="15"/>
                      </a:lnTo>
                      <a:lnTo>
                        <a:pt x="0" y="15"/>
                      </a:lnTo>
                      <a:lnTo>
                        <a:pt x="0" y="42"/>
                      </a:lnTo>
                      <a:lnTo>
                        <a:pt x="40" y="42"/>
                      </a:lnTo>
                      <a:lnTo>
                        <a:pt x="40" y="57"/>
                      </a:lnTo>
                      <a:lnTo>
                        <a:pt x="65" y="28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mpd="sng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/>
                </a:p>
              </p:txBody>
            </p:sp>
          </p:grpSp>
          <p:grpSp>
            <p:nvGrpSpPr>
              <p:cNvPr id="2129" name="Group 532">
                <a:extLst>
                  <a:ext uri="{FF2B5EF4-FFF2-40B4-BE49-F238E27FC236}">
                    <a16:creationId xmlns:a16="http://schemas.microsoft.com/office/drawing/2014/main" id="{E317BB0C-62EF-FD71-FDFF-6B24A65AA4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0" y="3216"/>
                <a:ext cx="86" cy="79"/>
                <a:chOff x="1121" y="5259"/>
                <a:chExt cx="86" cy="79"/>
              </a:xfrm>
            </p:grpSpPr>
            <p:sp>
              <p:nvSpPr>
                <p:cNvPr id="2134" name="Rectangle 533">
                  <a:extLst>
                    <a:ext uri="{FF2B5EF4-FFF2-40B4-BE49-F238E27FC236}">
                      <a16:creationId xmlns:a16="http://schemas.microsoft.com/office/drawing/2014/main" id="{88CF3319-3247-025D-10FD-15FBF99E43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259"/>
                  <a:ext cx="86" cy="79"/>
                </a:xfrm>
                <a:prstGeom prst="rect">
                  <a:avLst/>
                </a:prstGeom>
                <a:solidFill>
                  <a:srgbClr val="FFFFFF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sp>
              <p:nvSpPr>
                <p:cNvPr id="2135" name="Rectangle 534">
                  <a:extLst>
                    <a:ext uri="{FF2B5EF4-FFF2-40B4-BE49-F238E27FC236}">
                      <a16:creationId xmlns:a16="http://schemas.microsoft.com/office/drawing/2014/main" id="{B976DAC3-81A6-B677-D031-2ECFA5712C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1" y="5259"/>
                  <a:ext cx="86" cy="79"/>
                </a:xfrm>
                <a:prstGeom prst="rect">
                  <a:avLst/>
                </a:prstGeom>
                <a:solidFill>
                  <a:srgbClr val="009400"/>
                </a:solidFill>
                <a:ln w="31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pSp>
              <p:nvGrpSpPr>
                <p:cNvPr id="2136" name="Group 535">
                  <a:extLst>
                    <a:ext uri="{FF2B5EF4-FFF2-40B4-BE49-F238E27FC236}">
                      <a16:creationId xmlns:a16="http://schemas.microsoft.com/office/drawing/2014/main" id="{D2B2DF35-AC1B-1835-51A8-AB163BDB212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30" y="5267"/>
                  <a:ext cx="69" cy="63"/>
                  <a:chOff x="1130" y="5265"/>
                  <a:chExt cx="69" cy="63"/>
                </a:xfrm>
              </p:grpSpPr>
              <p:sp>
                <p:nvSpPr>
                  <p:cNvPr id="2137" name="Freeform 536">
                    <a:extLst>
                      <a:ext uri="{FF2B5EF4-FFF2-40B4-BE49-F238E27FC236}">
                        <a16:creationId xmlns:a16="http://schemas.microsoft.com/office/drawing/2014/main" id="{8D01B0E0-9FDE-AE6D-8F4F-BF74D3A56A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6 w 29"/>
                      <a:gd name="T5" fmla="*/ 3 h 18"/>
                      <a:gd name="T6" fmla="*/ 6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0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3" y="0"/>
                        </a:moveTo>
                        <a:lnTo>
                          <a:pt x="13" y="6"/>
                        </a:lnTo>
                        <a:lnTo>
                          <a:pt x="29" y="6"/>
                        </a:lnTo>
                        <a:lnTo>
                          <a:pt x="29" y="14"/>
                        </a:lnTo>
                        <a:lnTo>
                          <a:pt x="13" y="14"/>
                        </a:lnTo>
                        <a:lnTo>
                          <a:pt x="13" y="18"/>
                        </a:lnTo>
                        <a:lnTo>
                          <a:pt x="0" y="10"/>
                        </a:lnTo>
                        <a:lnTo>
                          <a:pt x="13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38" name="Freeform 537">
                    <a:extLst>
                      <a:ext uri="{FF2B5EF4-FFF2-40B4-BE49-F238E27FC236}">
                        <a16:creationId xmlns:a16="http://schemas.microsoft.com/office/drawing/2014/main" id="{0EDB5EF0-7DA9-2AFA-0221-DEBA9AB854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6 w 29"/>
                      <a:gd name="T5" fmla="*/ 3 h 18"/>
                      <a:gd name="T6" fmla="*/ 6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0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3" y="0"/>
                        </a:moveTo>
                        <a:lnTo>
                          <a:pt x="13" y="6"/>
                        </a:lnTo>
                        <a:lnTo>
                          <a:pt x="29" y="6"/>
                        </a:lnTo>
                        <a:lnTo>
                          <a:pt x="29" y="14"/>
                        </a:lnTo>
                        <a:lnTo>
                          <a:pt x="13" y="14"/>
                        </a:lnTo>
                        <a:lnTo>
                          <a:pt x="13" y="18"/>
                        </a:lnTo>
                        <a:lnTo>
                          <a:pt x="0" y="10"/>
                        </a:lnTo>
                        <a:lnTo>
                          <a:pt x="13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39" name="Freeform 538">
                    <a:extLst>
                      <a:ext uri="{FF2B5EF4-FFF2-40B4-BE49-F238E27FC236}">
                        <a16:creationId xmlns:a16="http://schemas.microsoft.com/office/drawing/2014/main" id="{A2CBB021-BC0D-28E7-28D0-111BF00429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265"/>
                    <a:ext cx="16" cy="21"/>
                  </a:xfrm>
                  <a:custGeom>
                    <a:avLst/>
                    <a:gdLst>
                      <a:gd name="T0" fmla="*/ 0 w 19"/>
                      <a:gd name="T1" fmla="*/ 2 h 26"/>
                      <a:gd name="T2" fmla="*/ 3 w 19"/>
                      <a:gd name="T3" fmla="*/ 2 h 26"/>
                      <a:gd name="T4" fmla="*/ 3 w 19"/>
                      <a:gd name="T5" fmla="*/ 0 h 26"/>
                      <a:gd name="T6" fmla="*/ 3 w 19"/>
                      <a:gd name="T7" fmla="*/ 0 h 26"/>
                      <a:gd name="T8" fmla="*/ 3 w 19"/>
                      <a:gd name="T9" fmla="*/ 2 h 26"/>
                      <a:gd name="T10" fmla="*/ 4 w 19"/>
                      <a:gd name="T11" fmla="*/ 2 h 26"/>
                      <a:gd name="T12" fmla="*/ 3 w 19"/>
                      <a:gd name="T13" fmla="*/ 4 h 26"/>
                      <a:gd name="T14" fmla="*/ 0 w 19"/>
                      <a:gd name="T15" fmla="*/ 2 h 2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6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6" y="0"/>
                        </a:lnTo>
                        <a:lnTo>
                          <a:pt x="15" y="0"/>
                        </a:lnTo>
                        <a:lnTo>
                          <a:pt x="15" y="13"/>
                        </a:lnTo>
                        <a:lnTo>
                          <a:pt x="19" y="13"/>
                        </a:lnTo>
                        <a:lnTo>
                          <a:pt x="9" y="26"/>
                        </a:lnTo>
                        <a:lnTo>
                          <a:pt x="0" y="1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0" name="Freeform 539">
                    <a:extLst>
                      <a:ext uri="{FF2B5EF4-FFF2-40B4-BE49-F238E27FC236}">
                        <a16:creationId xmlns:a16="http://schemas.microsoft.com/office/drawing/2014/main" id="{EDC5CA1E-3F25-4D13-68BC-A167E749D3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265"/>
                    <a:ext cx="16" cy="21"/>
                  </a:xfrm>
                  <a:custGeom>
                    <a:avLst/>
                    <a:gdLst>
                      <a:gd name="T0" fmla="*/ 0 w 19"/>
                      <a:gd name="T1" fmla="*/ 2 h 26"/>
                      <a:gd name="T2" fmla="*/ 3 w 19"/>
                      <a:gd name="T3" fmla="*/ 2 h 26"/>
                      <a:gd name="T4" fmla="*/ 3 w 19"/>
                      <a:gd name="T5" fmla="*/ 0 h 26"/>
                      <a:gd name="T6" fmla="*/ 3 w 19"/>
                      <a:gd name="T7" fmla="*/ 0 h 26"/>
                      <a:gd name="T8" fmla="*/ 3 w 19"/>
                      <a:gd name="T9" fmla="*/ 2 h 26"/>
                      <a:gd name="T10" fmla="*/ 4 w 19"/>
                      <a:gd name="T11" fmla="*/ 2 h 26"/>
                      <a:gd name="T12" fmla="*/ 3 w 19"/>
                      <a:gd name="T13" fmla="*/ 4 h 26"/>
                      <a:gd name="T14" fmla="*/ 0 w 19"/>
                      <a:gd name="T15" fmla="*/ 2 h 2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6">
                        <a:moveTo>
                          <a:pt x="0" y="13"/>
                        </a:moveTo>
                        <a:lnTo>
                          <a:pt x="6" y="13"/>
                        </a:lnTo>
                        <a:lnTo>
                          <a:pt x="6" y="0"/>
                        </a:lnTo>
                        <a:lnTo>
                          <a:pt x="15" y="0"/>
                        </a:lnTo>
                        <a:lnTo>
                          <a:pt x="15" y="13"/>
                        </a:lnTo>
                        <a:lnTo>
                          <a:pt x="19" y="13"/>
                        </a:lnTo>
                        <a:lnTo>
                          <a:pt x="9" y="26"/>
                        </a:lnTo>
                        <a:lnTo>
                          <a:pt x="0" y="13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1" name="Freeform 540">
                    <a:extLst>
                      <a:ext uri="{FF2B5EF4-FFF2-40B4-BE49-F238E27FC236}">
                        <a16:creationId xmlns:a16="http://schemas.microsoft.com/office/drawing/2014/main" id="{71BE0D59-E0CF-E7F1-8817-1DA490B927C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0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0 w 29"/>
                      <a:gd name="T5" fmla="*/ 3 h 18"/>
                      <a:gd name="T6" fmla="*/ 0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6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6" y="0"/>
                        </a:moveTo>
                        <a:lnTo>
                          <a:pt x="16" y="6"/>
                        </a:lnTo>
                        <a:lnTo>
                          <a:pt x="0" y="6"/>
                        </a:lnTo>
                        <a:lnTo>
                          <a:pt x="0" y="14"/>
                        </a:lnTo>
                        <a:lnTo>
                          <a:pt x="16" y="14"/>
                        </a:lnTo>
                        <a:lnTo>
                          <a:pt x="16" y="18"/>
                        </a:lnTo>
                        <a:lnTo>
                          <a:pt x="29" y="10"/>
                        </a:lnTo>
                        <a:lnTo>
                          <a:pt x="1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2" name="Freeform 541">
                    <a:extLst>
                      <a:ext uri="{FF2B5EF4-FFF2-40B4-BE49-F238E27FC236}">
                        <a16:creationId xmlns:a16="http://schemas.microsoft.com/office/drawing/2014/main" id="{02CC5F99-8238-E8A1-EDB2-4D3CFF785C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30" y="5289"/>
                    <a:ext cx="24" cy="15"/>
                  </a:xfrm>
                  <a:custGeom>
                    <a:avLst/>
                    <a:gdLst>
                      <a:gd name="T0" fmla="*/ 2 w 29"/>
                      <a:gd name="T1" fmla="*/ 0 h 18"/>
                      <a:gd name="T2" fmla="*/ 2 w 29"/>
                      <a:gd name="T3" fmla="*/ 3 h 18"/>
                      <a:gd name="T4" fmla="*/ 0 w 29"/>
                      <a:gd name="T5" fmla="*/ 3 h 18"/>
                      <a:gd name="T6" fmla="*/ 0 w 29"/>
                      <a:gd name="T7" fmla="*/ 3 h 18"/>
                      <a:gd name="T8" fmla="*/ 2 w 29"/>
                      <a:gd name="T9" fmla="*/ 3 h 18"/>
                      <a:gd name="T10" fmla="*/ 2 w 29"/>
                      <a:gd name="T11" fmla="*/ 4 h 18"/>
                      <a:gd name="T12" fmla="*/ 6 w 29"/>
                      <a:gd name="T13" fmla="*/ 3 h 18"/>
                      <a:gd name="T14" fmla="*/ 2 w 29"/>
                      <a:gd name="T15" fmla="*/ 0 h 1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9" h="18">
                        <a:moveTo>
                          <a:pt x="16" y="0"/>
                        </a:moveTo>
                        <a:lnTo>
                          <a:pt x="16" y="6"/>
                        </a:lnTo>
                        <a:lnTo>
                          <a:pt x="0" y="6"/>
                        </a:lnTo>
                        <a:lnTo>
                          <a:pt x="0" y="14"/>
                        </a:lnTo>
                        <a:lnTo>
                          <a:pt x="16" y="14"/>
                        </a:lnTo>
                        <a:lnTo>
                          <a:pt x="16" y="18"/>
                        </a:lnTo>
                        <a:lnTo>
                          <a:pt x="29" y="10"/>
                        </a:lnTo>
                        <a:lnTo>
                          <a:pt x="16" y="0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3" name="Freeform 542">
                    <a:extLst>
                      <a:ext uri="{FF2B5EF4-FFF2-40B4-BE49-F238E27FC236}">
                        <a16:creationId xmlns:a16="http://schemas.microsoft.com/office/drawing/2014/main" id="{617DEC8C-D196-6355-ED4E-8537D31850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308"/>
                    <a:ext cx="16" cy="20"/>
                  </a:xfrm>
                  <a:custGeom>
                    <a:avLst/>
                    <a:gdLst>
                      <a:gd name="T0" fmla="*/ 0 w 19"/>
                      <a:gd name="T1" fmla="*/ 2 h 25"/>
                      <a:gd name="T2" fmla="*/ 3 w 19"/>
                      <a:gd name="T3" fmla="*/ 2 h 25"/>
                      <a:gd name="T4" fmla="*/ 3 w 19"/>
                      <a:gd name="T5" fmla="*/ 3 h 25"/>
                      <a:gd name="T6" fmla="*/ 3 w 19"/>
                      <a:gd name="T7" fmla="*/ 3 h 25"/>
                      <a:gd name="T8" fmla="*/ 3 w 19"/>
                      <a:gd name="T9" fmla="*/ 2 h 25"/>
                      <a:gd name="T10" fmla="*/ 4 w 19"/>
                      <a:gd name="T11" fmla="*/ 2 h 25"/>
                      <a:gd name="T12" fmla="*/ 3 w 19"/>
                      <a:gd name="T13" fmla="*/ 0 h 25"/>
                      <a:gd name="T14" fmla="*/ 0 w 19"/>
                      <a:gd name="T15" fmla="*/ 2 h 2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5">
                        <a:moveTo>
                          <a:pt x="0" y="12"/>
                        </a:moveTo>
                        <a:lnTo>
                          <a:pt x="6" y="12"/>
                        </a:lnTo>
                        <a:lnTo>
                          <a:pt x="6" y="25"/>
                        </a:lnTo>
                        <a:lnTo>
                          <a:pt x="15" y="25"/>
                        </a:lnTo>
                        <a:lnTo>
                          <a:pt x="15" y="12"/>
                        </a:lnTo>
                        <a:lnTo>
                          <a:pt x="19" y="12"/>
                        </a:lnTo>
                        <a:lnTo>
                          <a:pt x="9" y="0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4" name="Freeform 543">
                    <a:extLst>
                      <a:ext uri="{FF2B5EF4-FFF2-40B4-BE49-F238E27FC236}">
                        <a16:creationId xmlns:a16="http://schemas.microsoft.com/office/drawing/2014/main" id="{45FACA72-815A-FF9A-646E-5E2B022C62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6" y="5308"/>
                    <a:ext cx="16" cy="20"/>
                  </a:xfrm>
                  <a:custGeom>
                    <a:avLst/>
                    <a:gdLst>
                      <a:gd name="T0" fmla="*/ 0 w 19"/>
                      <a:gd name="T1" fmla="*/ 2 h 25"/>
                      <a:gd name="T2" fmla="*/ 3 w 19"/>
                      <a:gd name="T3" fmla="*/ 2 h 25"/>
                      <a:gd name="T4" fmla="*/ 3 w 19"/>
                      <a:gd name="T5" fmla="*/ 3 h 25"/>
                      <a:gd name="T6" fmla="*/ 3 w 19"/>
                      <a:gd name="T7" fmla="*/ 3 h 25"/>
                      <a:gd name="T8" fmla="*/ 3 w 19"/>
                      <a:gd name="T9" fmla="*/ 2 h 25"/>
                      <a:gd name="T10" fmla="*/ 4 w 19"/>
                      <a:gd name="T11" fmla="*/ 2 h 25"/>
                      <a:gd name="T12" fmla="*/ 3 w 19"/>
                      <a:gd name="T13" fmla="*/ 0 h 25"/>
                      <a:gd name="T14" fmla="*/ 0 w 19"/>
                      <a:gd name="T15" fmla="*/ 2 h 2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19" h="25">
                        <a:moveTo>
                          <a:pt x="0" y="12"/>
                        </a:moveTo>
                        <a:lnTo>
                          <a:pt x="6" y="12"/>
                        </a:lnTo>
                        <a:lnTo>
                          <a:pt x="6" y="25"/>
                        </a:lnTo>
                        <a:lnTo>
                          <a:pt x="15" y="25"/>
                        </a:lnTo>
                        <a:lnTo>
                          <a:pt x="15" y="12"/>
                        </a:lnTo>
                        <a:lnTo>
                          <a:pt x="19" y="12"/>
                        </a:lnTo>
                        <a:lnTo>
                          <a:pt x="9" y="0"/>
                        </a:lnTo>
                        <a:lnTo>
                          <a:pt x="0" y="12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5" name="Freeform 544">
                    <a:extLst>
                      <a:ext uri="{FF2B5EF4-FFF2-40B4-BE49-F238E27FC236}">
                        <a16:creationId xmlns:a16="http://schemas.microsoft.com/office/drawing/2014/main" id="{5EAAEFE4-58CF-2B61-8BF7-F494DCCF88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291"/>
                    <a:ext cx="14" cy="13"/>
                  </a:xfrm>
                  <a:custGeom>
                    <a:avLst/>
                    <a:gdLst>
                      <a:gd name="T0" fmla="*/ 3 w 17"/>
                      <a:gd name="T1" fmla="*/ 2 h 16"/>
                      <a:gd name="T2" fmla="*/ 3 w 17"/>
                      <a:gd name="T3" fmla="*/ 2 h 16"/>
                      <a:gd name="T4" fmla="*/ 3 w 17"/>
                      <a:gd name="T5" fmla="*/ 2 h 16"/>
                      <a:gd name="T6" fmla="*/ 2 w 17"/>
                      <a:gd name="T7" fmla="*/ 2 h 16"/>
                      <a:gd name="T8" fmla="*/ 2 w 17"/>
                      <a:gd name="T9" fmla="*/ 2 h 16"/>
                      <a:gd name="T10" fmla="*/ 2 w 17"/>
                      <a:gd name="T11" fmla="*/ 2 h 16"/>
                      <a:gd name="T12" fmla="*/ 2 w 17"/>
                      <a:gd name="T13" fmla="*/ 2 h 16"/>
                      <a:gd name="T14" fmla="*/ 2 w 17"/>
                      <a:gd name="T15" fmla="*/ 2 h 16"/>
                      <a:gd name="T16" fmla="*/ 2 w 17"/>
                      <a:gd name="T17" fmla="*/ 2 h 16"/>
                      <a:gd name="T18" fmla="*/ 2 w 17"/>
                      <a:gd name="T19" fmla="*/ 2 h 16"/>
                      <a:gd name="T20" fmla="*/ 2 w 17"/>
                      <a:gd name="T21" fmla="*/ 2 h 16"/>
                      <a:gd name="T22" fmla="*/ 2 w 17"/>
                      <a:gd name="T23" fmla="*/ 2 h 16"/>
                      <a:gd name="T24" fmla="*/ 2 w 17"/>
                      <a:gd name="T25" fmla="*/ 2 h 16"/>
                      <a:gd name="T26" fmla="*/ 2 w 17"/>
                      <a:gd name="T27" fmla="*/ 2 h 16"/>
                      <a:gd name="T28" fmla="*/ 0 w 17"/>
                      <a:gd name="T29" fmla="*/ 2 h 16"/>
                      <a:gd name="T30" fmla="*/ 0 w 17"/>
                      <a:gd name="T31" fmla="*/ 2 h 16"/>
                      <a:gd name="T32" fmla="*/ 0 w 17"/>
                      <a:gd name="T33" fmla="*/ 2 h 16"/>
                      <a:gd name="T34" fmla="*/ 0 w 17"/>
                      <a:gd name="T35" fmla="*/ 2 h 16"/>
                      <a:gd name="T36" fmla="*/ 0 w 17"/>
                      <a:gd name="T37" fmla="*/ 2 h 16"/>
                      <a:gd name="T38" fmla="*/ 2 w 17"/>
                      <a:gd name="T39" fmla="*/ 2 h 16"/>
                      <a:gd name="T40" fmla="*/ 2 w 17"/>
                      <a:gd name="T41" fmla="*/ 2 h 16"/>
                      <a:gd name="T42" fmla="*/ 2 w 17"/>
                      <a:gd name="T43" fmla="*/ 0 h 16"/>
                      <a:gd name="T44" fmla="*/ 2 w 17"/>
                      <a:gd name="T45" fmla="*/ 0 h 16"/>
                      <a:gd name="T46" fmla="*/ 2 w 17"/>
                      <a:gd name="T47" fmla="*/ 0 h 16"/>
                      <a:gd name="T48" fmla="*/ 2 w 17"/>
                      <a:gd name="T49" fmla="*/ 0 h 16"/>
                      <a:gd name="T50" fmla="*/ 2 w 17"/>
                      <a:gd name="T51" fmla="*/ 0 h 16"/>
                      <a:gd name="T52" fmla="*/ 2 w 17"/>
                      <a:gd name="T53" fmla="*/ 0 h 16"/>
                      <a:gd name="T54" fmla="*/ 2 w 17"/>
                      <a:gd name="T55" fmla="*/ 0 h 16"/>
                      <a:gd name="T56" fmla="*/ 2 w 17"/>
                      <a:gd name="T57" fmla="*/ 2 h 16"/>
                      <a:gd name="T58" fmla="*/ 2 w 17"/>
                      <a:gd name="T59" fmla="*/ 2 h 16"/>
                      <a:gd name="T60" fmla="*/ 3 w 17"/>
                      <a:gd name="T61" fmla="*/ 2 h 16"/>
                      <a:gd name="T62" fmla="*/ 3 w 17"/>
                      <a:gd name="T63" fmla="*/ 2 h 16"/>
                      <a:gd name="T64" fmla="*/ 3 w 17"/>
                      <a:gd name="T65" fmla="*/ 2 h 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16">
                        <a:moveTo>
                          <a:pt x="17" y="8"/>
                        </a:moveTo>
                        <a:lnTo>
                          <a:pt x="17" y="10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3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4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5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  <p:sp>
                <p:nvSpPr>
                  <p:cNvPr id="2146" name="Freeform 545">
                    <a:extLst>
                      <a:ext uri="{FF2B5EF4-FFF2-40B4-BE49-F238E27FC236}">
                        <a16:creationId xmlns:a16="http://schemas.microsoft.com/office/drawing/2014/main" id="{22AAD077-3B70-B317-F527-52419382FF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8" y="5291"/>
                    <a:ext cx="14" cy="13"/>
                  </a:xfrm>
                  <a:custGeom>
                    <a:avLst/>
                    <a:gdLst>
                      <a:gd name="T0" fmla="*/ 3 w 17"/>
                      <a:gd name="T1" fmla="*/ 2 h 16"/>
                      <a:gd name="T2" fmla="*/ 3 w 17"/>
                      <a:gd name="T3" fmla="*/ 2 h 16"/>
                      <a:gd name="T4" fmla="*/ 3 w 17"/>
                      <a:gd name="T5" fmla="*/ 2 h 16"/>
                      <a:gd name="T6" fmla="*/ 2 w 17"/>
                      <a:gd name="T7" fmla="*/ 2 h 16"/>
                      <a:gd name="T8" fmla="*/ 2 w 17"/>
                      <a:gd name="T9" fmla="*/ 2 h 16"/>
                      <a:gd name="T10" fmla="*/ 2 w 17"/>
                      <a:gd name="T11" fmla="*/ 2 h 16"/>
                      <a:gd name="T12" fmla="*/ 2 w 17"/>
                      <a:gd name="T13" fmla="*/ 2 h 16"/>
                      <a:gd name="T14" fmla="*/ 2 w 17"/>
                      <a:gd name="T15" fmla="*/ 2 h 16"/>
                      <a:gd name="T16" fmla="*/ 2 w 17"/>
                      <a:gd name="T17" fmla="*/ 2 h 16"/>
                      <a:gd name="T18" fmla="*/ 2 w 17"/>
                      <a:gd name="T19" fmla="*/ 2 h 16"/>
                      <a:gd name="T20" fmla="*/ 2 w 17"/>
                      <a:gd name="T21" fmla="*/ 2 h 16"/>
                      <a:gd name="T22" fmla="*/ 2 w 17"/>
                      <a:gd name="T23" fmla="*/ 2 h 16"/>
                      <a:gd name="T24" fmla="*/ 2 w 17"/>
                      <a:gd name="T25" fmla="*/ 2 h 16"/>
                      <a:gd name="T26" fmla="*/ 2 w 17"/>
                      <a:gd name="T27" fmla="*/ 2 h 16"/>
                      <a:gd name="T28" fmla="*/ 0 w 17"/>
                      <a:gd name="T29" fmla="*/ 2 h 16"/>
                      <a:gd name="T30" fmla="*/ 0 w 17"/>
                      <a:gd name="T31" fmla="*/ 2 h 16"/>
                      <a:gd name="T32" fmla="*/ 0 w 17"/>
                      <a:gd name="T33" fmla="*/ 2 h 16"/>
                      <a:gd name="T34" fmla="*/ 0 w 17"/>
                      <a:gd name="T35" fmla="*/ 2 h 16"/>
                      <a:gd name="T36" fmla="*/ 0 w 17"/>
                      <a:gd name="T37" fmla="*/ 2 h 16"/>
                      <a:gd name="T38" fmla="*/ 2 w 17"/>
                      <a:gd name="T39" fmla="*/ 2 h 16"/>
                      <a:gd name="T40" fmla="*/ 2 w 17"/>
                      <a:gd name="T41" fmla="*/ 2 h 16"/>
                      <a:gd name="T42" fmla="*/ 2 w 17"/>
                      <a:gd name="T43" fmla="*/ 0 h 16"/>
                      <a:gd name="T44" fmla="*/ 2 w 17"/>
                      <a:gd name="T45" fmla="*/ 0 h 16"/>
                      <a:gd name="T46" fmla="*/ 2 w 17"/>
                      <a:gd name="T47" fmla="*/ 0 h 16"/>
                      <a:gd name="T48" fmla="*/ 2 w 17"/>
                      <a:gd name="T49" fmla="*/ 0 h 16"/>
                      <a:gd name="T50" fmla="*/ 2 w 17"/>
                      <a:gd name="T51" fmla="*/ 0 h 16"/>
                      <a:gd name="T52" fmla="*/ 2 w 17"/>
                      <a:gd name="T53" fmla="*/ 0 h 16"/>
                      <a:gd name="T54" fmla="*/ 2 w 17"/>
                      <a:gd name="T55" fmla="*/ 0 h 16"/>
                      <a:gd name="T56" fmla="*/ 2 w 17"/>
                      <a:gd name="T57" fmla="*/ 2 h 16"/>
                      <a:gd name="T58" fmla="*/ 2 w 17"/>
                      <a:gd name="T59" fmla="*/ 2 h 16"/>
                      <a:gd name="T60" fmla="*/ 3 w 17"/>
                      <a:gd name="T61" fmla="*/ 2 h 16"/>
                      <a:gd name="T62" fmla="*/ 3 w 17"/>
                      <a:gd name="T63" fmla="*/ 2 h 16"/>
                      <a:gd name="T64" fmla="*/ 3 w 17"/>
                      <a:gd name="T65" fmla="*/ 2 h 1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17" h="16">
                        <a:moveTo>
                          <a:pt x="17" y="8"/>
                        </a:moveTo>
                        <a:lnTo>
                          <a:pt x="17" y="10"/>
                        </a:lnTo>
                        <a:lnTo>
                          <a:pt x="17" y="12"/>
                        </a:lnTo>
                        <a:lnTo>
                          <a:pt x="15" y="12"/>
                        </a:lnTo>
                        <a:lnTo>
                          <a:pt x="15" y="14"/>
                        </a:lnTo>
                        <a:lnTo>
                          <a:pt x="13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4" y="16"/>
                        </a:lnTo>
                        <a:lnTo>
                          <a:pt x="2" y="14"/>
                        </a:lnTo>
                        <a:lnTo>
                          <a:pt x="2" y="12"/>
                        </a:lnTo>
                        <a:lnTo>
                          <a:pt x="0" y="12"/>
                        </a:lnTo>
                        <a:lnTo>
                          <a:pt x="0" y="10"/>
                        </a:lnTo>
                        <a:lnTo>
                          <a:pt x="0" y="8"/>
                        </a:ln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2" y="4"/>
                        </a:lnTo>
                        <a:lnTo>
                          <a:pt x="2" y="2"/>
                        </a:lnTo>
                        <a:lnTo>
                          <a:pt x="4" y="0"/>
                        </a:lnTo>
                        <a:lnTo>
                          <a:pt x="6" y="0"/>
                        </a:lnTo>
                        <a:lnTo>
                          <a:pt x="7" y="0"/>
                        </a:lnTo>
                        <a:lnTo>
                          <a:pt x="9" y="0"/>
                        </a:lnTo>
                        <a:lnTo>
                          <a:pt x="11" y="0"/>
                        </a:lnTo>
                        <a:lnTo>
                          <a:pt x="13" y="0"/>
                        </a:lnTo>
                        <a:lnTo>
                          <a:pt x="15" y="2"/>
                        </a:lnTo>
                        <a:lnTo>
                          <a:pt x="15" y="4"/>
                        </a:lnTo>
                        <a:lnTo>
                          <a:pt x="17" y="4"/>
                        </a:lnTo>
                        <a:lnTo>
                          <a:pt x="17" y="6"/>
                        </a:lnTo>
                        <a:lnTo>
                          <a:pt x="17" y="8"/>
                        </a:ln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s-MX"/>
                  </a:p>
                </p:txBody>
              </p:sp>
            </p:grpSp>
          </p:grpSp>
          <p:grpSp>
            <p:nvGrpSpPr>
              <p:cNvPr id="2130" name="Group 546">
                <a:extLst>
                  <a:ext uri="{FF2B5EF4-FFF2-40B4-BE49-F238E27FC236}">
                    <a16:creationId xmlns:a16="http://schemas.microsoft.com/office/drawing/2014/main" id="{1AF08ED7-DFFA-E518-A97E-5652846A35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21" y="2603"/>
                <a:ext cx="131" cy="133"/>
                <a:chOff x="432" y="4032"/>
                <a:chExt cx="240" cy="240"/>
              </a:xfrm>
            </p:grpSpPr>
            <p:sp>
              <p:nvSpPr>
                <p:cNvPr id="2132" name="Rectangle 547">
                  <a:extLst>
                    <a:ext uri="{FF2B5EF4-FFF2-40B4-BE49-F238E27FC236}">
                      <a16:creationId xmlns:a16="http://schemas.microsoft.com/office/drawing/2014/main" id="{687A4DE3-3B6F-825F-7D66-D51E0EA8C9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2" y="4032"/>
                  <a:ext cx="240" cy="24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s-MX" altLang="es-MX" sz="2400"/>
                </a:p>
              </p:txBody>
            </p:sp>
            <p:graphicFrame>
              <p:nvGraphicFramePr>
                <p:cNvPr id="2133" name="Object 548">
                  <a:extLst>
                    <a:ext uri="{FF2B5EF4-FFF2-40B4-BE49-F238E27FC236}">
                      <a16:creationId xmlns:a16="http://schemas.microsoft.com/office/drawing/2014/main" id="{44FC00E7-3569-6C16-9D57-28FD0DE2C2F8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85" y="4056"/>
                <a:ext cx="133" cy="19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Imagen" r:id="rId10" imgW="2476500" imgH="3581400" progId="MS_ClipArt_Gallery.2">
                        <p:embed/>
                      </p:oleObj>
                    </mc:Choice>
                    <mc:Fallback>
                      <p:oleObj name="Imagen" r:id="rId10" imgW="2476500" imgH="3581400" progId="MS_ClipArt_Gallery.2">
                        <p:embed/>
                        <p:pic>
                          <p:nvPicPr>
                            <p:cNvPr id="0" name="Object 54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5" y="4056"/>
                              <a:ext cx="133" cy="19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131" name="Text Box 549">
                <a:extLst>
                  <a:ext uri="{FF2B5EF4-FFF2-40B4-BE49-F238E27FC236}">
                    <a16:creationId xmlns:a16="http://schemas.microsoft.com/office/drawing/2014/main" id="{E1418940-32F8-7EE7-7E99-F550C08FB8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4" y="2583"/>
                <a:ext cx="319" cy="1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s-ES_tradnl" altLang="es-MX" sz="500">
                    <a:latin typeface="Arial" panose="020B0604020202020204" pitchFamily="34" charset="0"/>
                  </a:rPr>
                  <a:t>Gasolinería</a:t>
                </a:r>
              </a:p>
            </p:txBody>
          </p:sp>
        </p:grpSp>
        <p:sp>
          <p:nvSpPr>
            <p:cNvPr id="2053" name="Text Box 4">
              <a:extLst>
                <a:ext uri="{FF2B5EF4-FFF2-40B4-BE49-F238E27FC236}">
                  <a16:creationId xmlns:a16="http://schemas.microsoft.com/office/drawing/2014/main" id="{BFA6CC00-E73B-1849-342D-4698D72300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1240" y="1424878"/>
              <a:ext cx="4038600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_tradnl" altLang="es-MX" sz="1600" b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Croquis del Exterior del Inmueble</a:t>
              </a:r>
              <a:endParaRPr lang="es-ES_tradnl" altLang="es-MX" sz="1600" dirty="0">
                <a:solidFill>
                  <a:schemeClr val="accent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id="{1556982B-70FE-5C95-8F13-86AD968336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9075" y="827088"/>
              <a:ext cx="1298575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s-ES_tradnl" altLang="es-MX" sz="1200" b="1">
                  <a:solidFill>
                    <a:schemeClr val="accent2"/>
                  </a:solidFill>
                  <a:latin typeface="NoTO SANS" panose="020B0502040504020204" pitchFamily="34" charset="0"/>
                  <a:cs typeface="NoTO SANS" panose="020B0502040504020204" pitchFamily="34" charset="0"/>
                </a:rPr>
                <a:t>Anexo No. 11</a:t>
              </a:r>
              <a:endParaRPr lang="es-ES_tradnl" altLang="es-MX" sz="1200">
                <a:solidFill>
                  <a:schemeClr val="accent2"/>
                </a:solidFill>
                <a:latin typeface="NoTO SANS" panose="020B0502040504020204" pitchFamily="34" charset="0"/>
                <a:cs typeface="NoTO SANS" panose="020B0502040504020204" pitchFamily="34" charset="0"/>
              </a:endParaRPr>
            </a:p>
          </p:txBody>
        </p:sp>
        <p:pic>
          <p:nvPicPr>
            <p:cNvPr id="2055" name="Imagen 1" descr="Imagen que contiene Texto&#10;&#10;Descripción generada automáticamente">
              <a:extLst>
                <a:ext uri="{FF2B5EF4-FFF2-40B4-BE49-F238E27FC236}">
                  <a16:creationId xmlns:a16="http://schemas.microsoft.com/office/drawing/2014/main" id="{FBF0D515-7C8B-A178-3DEB-A259FBB36B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96" t="6010" r="52930" b="88058"/>
            <a:stretch>
              <a:fillRect/>
            </a:stretch>
          </p:blipFill>
          <p:spPr bwMode="auto">
            <a:xfrm>
              <a:off x="285750" y="395288"/>
              <a:ext cx="3059113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94F699AB-ADD9-C6AF-60DE-B3DC189E4BF7}"/>
                </a:ext>
              </a:extLst>
            </p:cNvPr>
            <p:cNvSpPr/>
            <p:nvPr/>
          </p:nvSpPr>
          <p:spPr>
            <a:xfrm rot="19391269">
              <a:off x="-109737" y="2032670"/>
              <a:ext cx="3531737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1" cap="none" spc="0" dirty="0">
                  <a:ln w="22225">
                    <a:solidFill>
                      <a:srgbClr val="FF0000"/>
                    </a:solidFill>
                    <a:prstDash val="solid"/>
                  </a:ln>
                  <a:solidFill>
                    <a:srgbClr val="FF3300"/>
                  </a:solidFill>
                  <a:effectLst/>
                </a:rPr>
                <a:t>EJEMPLO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163</Words>
  <Application>Microsoft Office PowerPoint</Application>
  <PresentationFormat>Presentación en pantalla (4:3)</PresentationFormat>
  <Paragraphs>48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Arial Black</vt:lpstr>
      <vt:lpstr>NoTO SANS</vt:lpstr>
      <vt:lpstr>Times New Roman</vt:lpstr>
      <vt:lpstr>Diseño predeterminado</vt:lpstr>
      <vt:lpstr>Imagen de mapa de bits</vt:lpstr>
      <vt:lpstr>Imagen</vt:lpstr>
      <vt:lpstr>Presentación de PowerPoint</vt:lpstr>
      <vt:lpstr>Presentación de PowerPoint</vt:lpstr>
    </vt:vector>
  </TitlesOfParts>
  <Company>SEP2001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SEP</dc:creator>
  <cp:lastModifiedBy>CYNTHIA ESTRADA ESTRADA</cp:lastModifiedBy>
  <cp:revision>12</cp:revision>
  <dcterms:created xsi:type="dcterms:W3CDTF">2001-08-22T19:37:19Z</dcterms:created>
  <dcterms:modified xsi:type="dcterms:W3CDTF">2026-03-18T17:13:50Z</dcterms:modified>
</cp:coreProperties>
</file>